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notesMasterIdLst>
    <p:notesMasterId r:id="rId74"/>
  </p:notesMasterIdLst>
  <p:handoutMasterIdLst>
    <p:handoutMasterId r:id="rId75"/>
  </p:handoutMasterIdLst>
  <p:sldIdLst>
    <p:sldId id="274" r:id="rId5"/>
    <p:sldId id="287" r:id="rId6"/>
    <p:sldId id="567" r:id="rId7"/>
    <p:sldId id="570" r:id="rId8"/>
    <p:sldId id="571" r:id="rId9"/>
    <p:sldId id="572" r:id="rId10"/>
    <p:sldId id="574" r:id="rId11"/>
    <p:sldId id="573" r:id="rId12"/>
    <p:sldId id="575" r:id="rId13"/>
    <p:sldId id="576" r:id="rId14"/>
    <p:sldId id="577" r:id="rId15"/>
    <p:sldId id="578" r:id="rId16"/>
    <p:sldId id="579" r:id="rId17"/>
    <p:sldId id="580" r:id="rId18"/>
    <p:sldId id="296" r:id="rId19"/>
    <p:sldId id="289" r:id="rId20"/>
    <p:sldId id="559" r:id="rId21"/>
    <p:sldId id="558" r:id="rId22"/>
    <p:sldId id="561" r:id="rId23"/>
    <p:sldId id="593" r:id="rId24"/>
    <p:sldId id="560" r:id="rId25"/>
    <p:sldId id="562" r:id="rId26"/>
    <p:sldId id="563" r:id="rId27"/>
    <p:sldId id="564" r:id="rId28"/>
    <p:sldId id="594" r:id="rId29"/>
    <p:sldId id="565" r:id="rId30"/>
    <p:sldId id="591" r:id="rId31"/>
    <p:sldId id="556" r:id="rId32"/>
    <p:sldId id="313" r:id="rId33"/>
    <p:sldId id="311" r:id="rId34"/>
    <p:sldId id="557" r:id="rId35"/>
    <p:sldId id="569" r:id="rId36"/>
    <p:sldId id="293" r:id="rId37"/>
    <p:sldId id="581" r:id="rId38"/>
    <p:sldId id="587" r:id="rId39"/>
    <p:sldId id="589" r:id="rId40"/>
    <p:sldId id="590" r:id="rId41"/>
    <p:sldId id="588" r:id="rId42"/>
    <p:sldId id="582" r:id="rId43"/>
    <p:sldId id="586" r:id="rId44"/>
    <p:sldId id="583" r:id="rId45"/>
    <p:sldId id="585" r:id="rId46"/>
    <p:sldId id="282" r:id="rId47"/>
    <p:sldId id="566" r:id="rId48"/>
    <p:sldId id="386" r:id="rId49"/>
    <p:sldId id="291" r:id="rId50"/>
    <p:sldId id="304" r:id="rId51"/>
    <p:sldId id="283" r:id="rId52"/>
    <p:sldId id="295" r:id="rId53"/>
    <p:sldId id="301" r:id="rId54"/>
    <p:sldId id="298" r:id="rId55"/>
    <p:sldId id="300" r:id="rId56"/>
    <p:sldId id="302" r:id="rId57"/>
    <p:sldId id="303" r:id="rId58"/>
    <p:sldId id="306" r:id="rId59"/>
    <p:sldId id="308" r:id="rId60"/>
    <p:sldId id="307" r:id="rId61"/>
    <p:sldId id="309" r:id="rId62"/>
    <p:sldId id="310" r:id="rId63"/>
    <p:sldId id="599" r:id="rId64"/>
    <p:sldId id="595" r:id="rId65"/>
    <p:sldId id="596" r:id="rId66"/>
    <p:sldId id="597" r:id="rId67"/>
    <p:sldId id="598" r:id="rId68"/>
    <p:sldId id="284" r:id="rId69"/>
    <p:sldId id="297" r:id="rId70"/>
    <p:sldId id="592" r:id="rId71"/>
    <p:sldId id="288" r:id="rId72"/>
    <p:sldId id="272" r:id="rId73"/>
  </p:sldIdLst>
  <p:sldSz cx="12192000" cy="6858000"/>
  <p:notesSz cx="6858000" cy="9144000"/>
  <p:defaultTextStyle>
    <a:defPPr>
      <a:defRPr sz="1800" kern="1200">
        <a:solidFill>
          <a:schemeClr val="tx1"/>
        </a:solidFill>
        <a:latin typeface="+mn-lt"/>
        <a:ea typeface="+mn-ea"/>
        <a:cs typeface="+mn-cs"/>
      </a:defRPr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A76"/>
    <a:srgbClr val="929EAB"/>
    <a:srgbClr val="E3F1FC"/>
    <a:srgbClr val="C6E0F7"/>
    <a:srgbClr val="D0D0D0"/>
    <a:srgbClr val="8A8A8A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D35835-9763-42DE-B4DD-CC0931114399}" v="106" dt="2024-10-14T17:28:04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8" autoAdjust="0"/>
    <p:restoredTop sz="84064" autoAdjust="0"/>
  </p:normalViewPr>
  <p:slideViewPr>
    <p:cSldViewPr snapToGrid="0" showGuides="1">
      <p:cViewPr>
        <p:scale>
          <a:sx n="100" d="100"/>
          <a:sy n="100" d="100"/>
        </p:scale>
        <p:origin x="2244" y="8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06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uong, Vu Anh" userId="17462767-6775-4dcb-9f51-2f62a108ee00" providerId="ADAL" clId="{30D35835-9763-42DE-B4DD-CC0931114399}"/>
    <pc:docChg chg="undo custSel addSld delSld modSld sldOrd">
      <pc:chgData name="Truong, Vu Anh" userId="17462767-6775-4dcb-9f51-2f62a108ee00" providerId="ADAL" clId="{30D35835-9763-42DE-B4DD-CC0931114399}" dt="2024-10-15T13:47:34.824" v="2020" actId="20577"/>
      <pc:docMkLst>
        <pc:docMk/>
      </pc:docMkLst>
      <pc:sldChg chg="modSp mod">
        <pc:chgData name="Truong, Vu Anh" userId="17462767-6775-4dcb-9f51-2f62a108ee00" providerId="ADAL" clId="{30D35835-9763-42DE-B4DD-CC0931114399}" dt="2024-10-14T17:13:30.533" v="1880" actId="20577"/>
        <pc:sldMkLst>
          <pc:docMk/>
          <pc:sldMk cId="1153746984" sldId="274"/>
        </pc:sldMkLst>
        <pc:spChg chg="mod">
          <ac:chgData name="Truong, Vu Anh" userId="17462767-6775-4dcb-9f51-2f62a108ee00" providerId="ADAL" clId="{30D35835-9763-42DE-B4DD-CC0931114399}" dt="2024-09-26T05:07:13.452" v="225" actId="20577"/>
          <ac:spMkLst>
            <pc:docMk/>
            <pc:sldMk cId="1153746984" sldId="274"/>
            <ac:spMk id="5" creationId="{4DF15EDF-351D-46FB-B6F8-556BFDEC6A8C}"/>
          </ac:spMkLst>
        </pc:spChg>
        <pc:spChg chg="mod">
          <ac:chgData name="Truong, Vu Anh" userId="17462767-6775-4dcb-9f51-2f62a108ee00" providerId="ADAL" clId="{30D35835-9763-42DE-B4DD-CC0931114399}" dt="2024-09-26T04:53:54.253" v="0"/>
          <ac:spMkLst>
            <pc:docMk/>
            <pc:sldMk cId="1153746984" sldId="274"/>
            <ac:spMk id="7" creationId="{C2757586-F489-4318-A42A-714F58193230}"/>
          </ac:spMkLst>
        </pc:spChg>
        <pc:spChg chg="mod">
          <ac:chgData name="Truong, Vu Anh" userId="17462767-6775-4dcb-9f51-2f62a108ee00" providerId="ADAL" clId="{30D35835-9763-42DE-B4DD-CC0931114399}" dt="2024-09-26T04:54:29.426" v="54" actId="20577"/>
          <ac:spMkLst>
            <pc:docMk/>
            <pc:sldMk cId="1153746984" sldId="274"/>
            <ac:spMk id="8" creationId="{D54B91A2-B024-4E6B-A351-CB95252F7824}"/>
          </ac:spMkLst>
        </pc:spChg>
        <pc:spChg chg="mod">
          <ac:chgData name="Truong, Vu Anh" userId="17462767-6775-4dcb-9f51-2f62a108ee00" providerId="ADAL" clId="{30D35835-9763-42DE-B4DD-CC0931114399}" dt="2024-09-26T04:55:34.818" v="69" actId="20577"/>
          <ac:spMkLst>
            <pc:docMk/>
            <pc:sldMk cId="1153746984" sldId="274"/>
            <ac:spMk id="10" creationId="{D4C66D08-42B8-49B8-8D27-42043B6F815E}"/>
          </ac:spMkLst>
        </pc:spChg>
        <pc:spChg chg="mod">
          <ac:chgData name="Truong, Vu Anh" userId="17462767-6775-4dcb-9f51-2f62a108ee00" providerId="ADAL" clId="{30D35835-9763-42DE-B4DD-CC0931114399}" dt="2024-10-14T17:13:30.533" v="1880" actId="20577"/>
          <ac:spMkLst>
            <pc:docMk/>
            <pc:sldMk cId="1153746984" sldId="274"/>
            <ac:spMk id="22" creationId="{AFCD127F-487B-445B-98E4-FF7C3A68BD45}"/>
          </ac:spMkLst>
        </pc:spChg>
      </pc:sldChg>
      <pc:sldChg chg="modSp mod ord">
        <pc:chgData name="Truong, Vu Anh" userId="17462767-6775-4dcb-9f51-2f62a108ee00" providerId="ADAL" clId="{30D35835-9763-42DE-B4DD-CC0931114399}" dt="2024-10-14T17:09:36.932" v="1810" actId="5793"/>
        <pc:sldMkLst>
          <pc:docMk/>
          <pc:sldMk cId="3557367230" sldId="281"/>
        </pc:sldMkLst>
        <pc:spChg chg="mod">
          <ac:chgData name="Truong, Vu Anh" userId="17462767-6775-4dcb-9f51-2f62a108ee00" providerId="ADAL" clId="{30D35835-9763-42DE-B4DD-CC0931114399}" dt="2024-10-14T17:09:28.698" v="1804" actId="2711"/>
          <ac:spMkLst>
            <pc:docMk/>
            <pc:sldMk cId="3557367230" sldId="281"/>
            <ac:spMk id="5" creationId="{0FBA9692-50CB-4F96-9406-7E62E9F60FE8}"/>
          </ac:spMkLst>
        </pc:spChg>
        <pc:spChg chg="mod">
          <ac:chgData name="Truong, Vu Anh" userId="17462767-6775-4dcb-9f51-2f62a108ee00" providerId="ADAL" clId="{30D35835-9763-42DE-B4DD-CC0931114399}" dt="2024-10-14T17:09:36.932" v="1810" actId="5793"/>
          <ac:spMkLst>
            <pc:docMk/>
            <pc:sldMk cId="3557367230" sldId="281"/>
            <ac:spMk id="7" creationId="{CD297967-47BB-4841-8EFA-6167C63DD636}"/>
          </ac:spMkLst>
        </pc:spChg>
      </pc:sldChg>
      <pc:sldChg chg="modSp mod ord">
        <pc:chgData name="Truong, Vu Anh" userId="17462767-6775-4dcb-9f51-2f62a108ee00" providerId="ADAL" clId="{30D35835-9763-42DE-B4DD-CC0931114399}" dt="2024-10-15T09:09:03.116" v="1982" actId="20577"/>
        <pc:sldMkLst>
          <pc:docMk/>
          <pc:sldMk cId="1108788303" sldId="282"/>
        </pc:sldMkLst>
        <pc:spChg chg="mod">
          <ac:chgData name="Truong, Vu Anh" userId="17462767-6775-4dcb-9f51-2f62a108ee00" providerId="ADAL" clId="{30D35835-9763-42DE-B4DD-CC0931114399}" dt="2024-10-14T17:09:51.465" v="1811" actId="2711"/>
          <ac:spMkLst>
            <pc:docMk/>
            <pc:sldMk cId="1108788303" sldId="282"/>
            <ac:spMk id="2" creationId="{6D340337-83C7-E186-7D5D-6C59A22CA259}"/>
          </ac:spMkLst>
        </pc:spChg>
        <pc:spChg chg="mod">
          <ac:chgData name="Truong, Vu Anh" userId="17462767-6775-4dcb-9f51-2f62a108ee00" providerId="ADAL" clId="{30D35835-9763-42DE-B4DD-CC0931114399}" dt="2024-10-14T17:09:55.634" v="1812" actId="2711"/>
          <ac:spMkLst>
            <pc:docMk/>
            <pc:sldMk cId="1108788303" sldId="282"/>
            <ac:spMk id="3" creationId="{5A1EDAE4-C52D-2F7C-8DDB-860D77A5056D}"/>
          </ac:spMkLst>
        </pc:spChg>
        <pc:spChg chg="mod">
          <ac:chgData name="Truong, Vu Anh" userId="17462767-6775-4dcb-9f51-2f62a108ee00" providerId="ADAL" clId="{30D35835-9763-42DE-B4DD-CC0931114399}" dt="2024-10-15T09:09:03.116" v="1982" actId="20577"/>
          <ac:spMkLst>
            <pc:docMk/>
            <pc:sldMk cId="1108788303" sldId="282"/>
            <ac:spMk id="4" creationId="{06BF055C-32A0-60E3-85A3-22ECC6EC9C88}"/>
          </ac:spMkLst>
        </pc:spChg>
      </pc:sldChg>
      <pc:sldChg chg="modSp mod">
        <pc:chgData name="Truong, Vu Anh" userId="17462767-6775-4dcb-9f51-2f62a108ee00" providerId="ADAL" clId="{30D35835-9763-42DE-B4DD-CC0931114399}" dt="2024-10-14T18:48:15.191" v="1980" actId="255"/>
        <pc:sldMkLst>
          <pc:docMk/>
          <pc:sldMk cId="1805225846" sldId="283"/>
        </pc:sldMkLst>
        <pc:spChg chg="mod">
          <ac:chgData name="Truong, Vu Anh" userId="17462767-6775-4dcb-9f51-2f62a108ee00" providerId="ADAL" clId="{30D35835-9763-42DE-B4DD-CC0931114399}" dt="2024-10-14T17:10:16.067" v="1824" actId="2711"/>
          <ac:spMkLst>
            <pc:docMk/>
            <pc:sldMk cId="1805225846" sldId="283"/>
            <ac:spMk id="2" creationId="{94CEFC82-0FA3-4068-6517-774F892D8CD1}"/>
          </ac:spMkLst>
        </pc:spChg>
        <pc:spChg chg="mod">
          <ac:chgData name="Truong, Vu Anh" userId="17462767-6775-4dcb-9f51-2f62a108ee00" providerId="ADAL" clId="{30D35835-9763-42DE-B4DD-CC0931114399}" dt="2024-10-14T18:48:15.191" v="1980" actId="255"/>
          <ac:spMkLst>
            <pc:docMk/>
            <pc:sldMk cId="1805225846" sldId="283"/>
            <ac:spMk id="4" creationId="{5D82E719-65EE-7EAC-C0BB-8C45E6F9463E}"/>
          </ac:spMkLst>
        </pc:spChg>
      </pc:sldChg>
      <pc:sldChg chg="modSp mod">
        <pc:chgData name="Truong, Vu Anh" userId="17462767-6775-4dcb-9f51-2f62a108ee00" providerId="ADAL" clId="{30D35835-9763-42DE-B4DD-CC0931114399}" dt="2024-10-15T13:47:34.824" v="2020" actId="20577"/>
        <pc:sldMkLst>
          <pc:docMk/>
          <pc:sldMk cId="868045962" sldId="284"/>
        </pc:sldMkLst>
        <pc:spChg chg="mod">
          <ac:chgData name="Truong, Vu Anh" userId="17462767-6775-4dcb-9f51-2f62a108ee00" providerId="ADAL" clId="{30D35835-9763-42DE-B4DD-CC0931114399}" dt="2024-10-15T12:36:55.002" v="1984" actId="20577"/>
          <ac:spMkLst>
            <pc:docMk/>
            <pc:sldMk cId="868045962" sldId="284"/>
            <ac:spMk id="2" creationId="{0F1672B3-870B-3D05-FB89-4F3E6B50D713}"/>
          </ac:spMkLst>
        </pc:spChg>
        <pc:spChg chg="mod">
          <ac:chgData name="Truong, Vu Anh" userId="17462767-6775-4dcb-9f51-2f62a108ee00" providerId="ADAL" clId="{30D35835-9763-42DE-B4DD-CC0931114399}" dt="2024-10-15T13:47:34.824" v="2020" actId="20577"/>
          <ac:spMkLst>
            <pc:docMk/>
            <pc:sldMk cId="868045962" sldId="284"/>
            <ac:spMk id="4" creationId="{516E60CE-34B3-E639-75FE-F741B40633BE}"/>
          </ac:spMkLst>
        </pc:spChg>
      </pc:sldChg>
      <pc:sldChg chg="del">
        <pc:chgData name="Truong, Vu Anh" userId="17462767-6775-4dcb-9f51-2f62a108ee00" providerId="ADAL" clId="{30D35835-9763-42DE-B4DD-CC0931114399}" dt="2024-10-10T12:29:11.085" v="994" actId="47"/>
        <pc:sldMkLst>
          <pc:docMk/>
          <pc:sldMk cId="1362508331" sldId="285"/>
        </pc:sldMkLst>
      </pc:sldChg>
      <pc:sldChg chg="modSp del mod">
        <pc:chgData name="Truong, Vu Anh" userId="17462767-6775-4dcb-9f51-2f62a108ee00" providerId="ADAL" clId="{30D35835-9763-42DE-B4DD-CC0931114399}" dt="2024-10-10T12:29:12.988" v="995" actId="47"/>
        <pc:sldMkLst>
          <pc:docMk/>
          <pc:sldMk cId="3168793883" sldId="286"/>
        </pc:sldMkLst>
        <pc:spChg chg="mod">
          <ac:chgData name="Truong, Vu Anh" userId="17462767-6775-4dcb-9f51-2f62a108ee00" providerId="ADAL" clId="{30D35835-9763-42DE-B4DD-CC0931114399}" dt="2024-10-10T12:28:32.767" v="978" actId="21"/>
          <ac:spMkLst>
            <pc:docMk/>
            <pc:sldMk cId="3168793883" sldId="286"/>
            <ac:spMk id="4" creationId="{96D633D7-F875-0571-BC1B-D94ACD460986}"/>
          </ac:spMkLst>
        </pc:spChg>
      </pc:sldChg>
      <pc:sldChg chg="new del">
        <pc:chgData name="Truong, Vu Anh" userId="17462767-6775-4dcb-9f51-2f62a108ee00" providerId="ADAL" clId="{30D35835-9763-42DE-B4DD-CC0931114399}" dt="2024-09-26T05:00:09.604" v="138" actId="47"/>
        <pc:sldMkLst>
          <pc:docMk/>
          <pc:sldMk cId="710543400" sldId="287"/>
        </pc:sldMkLst>
      </pc:sldChg>
      <pc:sldChg chg="addSp delSp modSp new mod ord">
        <pc:chgData name="Truong, Vu Anh" userId="17462767-6775-4dcb-9f51-2f62a108ee00" providerId="ADAL" clId="{30D35835-9763-42DE-B4DD-CC0931114399}" dt="2024-10-08T08:42:40.403" v="712" actId="20577"/>
        <pc:sldMkLst>
          <pc:docMk/>
          <pc:sldMk cId="738960378" sldId="287"/>
        </pc:sldMkLst>
        <pc:spChg chg="mod">
          <ac:chgData name="Truong, Vu Anh" userId="17462767-6775-4dcb-9f51-2f62a108ee00" providerId="ADAL" clId="{30D35835-9763-42DE-B4DD-CC0931114399}" dt="2024-09-26T05:05:21.951" v="219"/>
          <ac:spMkLst>
            <pc:docMk/>
            <pc:sldMk cId="738960378" sldId="287"/>
            <ac:spMk id="2" creationId="{2CC2B773-2CF3-00DD-8CC9-B963CAC96E89}"/>
          </ac:spMkLst>
        </pc:spChg>
        <pc:spChg chg="mod">
          <ac:chgData name="Truong, Vu Anh" userId="17462767-6775-4dcb-9f51-2f62a108ee00" providerId="ADAL" clId="{30D35835-9763-42DE-B4DD-CC0931114399}" dt="2024-10-08T08:42:40.403" v="712" actId="20577"/>
          <ac:spMkLst>
            <pc:docMk/>
            <pc:sldMk cId="738960378" sldId="287"/>
            <ac:spMk id="3" creationId="{A7EC592A-81C7-D73F-CF13-A1147A8AE203}"/>
          </ac:spMkLst>
        </pc:spChg>
        <pc:spChg chg="add del">
          <ac:chgData name="Truong, Vu Anh" userId="17462767-6775-4dcb-9f51-2f62a108ee00" providerId="ADAL" clId="{30D35835-9763-42DE-B4DD-CC0931114399}" dt="2024-09-26T05:01:28.254" v="158" actId="478"/>
          <ac:spMkLst>
            <pc:docMk/>
            <pc:sldMk cId="738960378" sldId="287"/>
            <ac:spMk id="4" creationId="{587D6230-47A1-3C7B-3E95-99AC48098FA5}"/>
          </ac:spMkLst>
        </pc:spChg>
        <pc:spChg chg="add mod">
          <ac:chgData name="Truong, Vu Anh" userId="17462767-6775-4dcb-9f51-2f62a108ee00" providerId="ADAL" clId="{30D35835-9763-42DE-B4DD-CC0931114399}" dt="2024-09-26T05:04:57.604" v="217" actId="1076"/>
          <ac:spMkLst>
            <pc:docMk/>
            <pc:sldMk cId="738960378" sldId="287"/>
            <ac:spMk id="8" creationId="{C0581704-E15F-8FFA-2F0E-065A7F66F53B}"/>
          </ac:spMkLst>
        </pc:spChg>
        <pc:spChg chg="add mod">
          <ac:chgData name="Truong, Vu Anh" userId="17462767-6775-4dcb-9f51-2f62a108ee00" providerId="ADAL" clId="{30D35835-9763-42DE-B4DD-CC0931114399}" dt="2024-09-26T05:00:34.209" v="143"/>
          <ac:spMkLst>
            <pc:docMk/>
            <pc:sldMk cId="738960378" sldId="287"/>
            <ac:spMk id="8" creationId="{E614AF74-526C-20F1-40A6-30CB23D9F537}"/>
          </ac:spMkLst>
        </pc:spChg>
        <pc:spChg chg="add mod">
          <ac:chgData name="Truong, Vu Anh" userId="17462767-6775-4dcb-9f51-2f62a108ee00" providerId="ADAL" clId="{30D35835-9763-42DE-B4DD-CC0931114399}" dt="2024-09-26T05:00:46.048" v="146"/>
          <ac:spMkLst>
            <pc:docMk/>
            <pc:sldMk cId="738960378" sldId="287"/>
            <ac:spMk id="9" creationId="{17051BB1-FC08-8F86-4EA8-A91800518696}"/>
          </ac:spMkLst>
        </pc:spChg>
        <pc:picChg chg="add mod">
          <ac:chgData name="Truong, Vu Anh" userId="17462767-6775-4dcb-9f51-2f62a108ee00" providerId="ADAL" clId="{30D35835-9763-42DE-B4DD-CC0931114399}" dt="2024-09-26T05:04:49.673" v="216" actId="1076"/>
          <ac:picMkLst>
            <pc:docMk/>
            <pc:sldMk cId="738960378" sldId="287"/>
            <ac:picMk id="4" creationId="{0B223490-A54F-0065-D999-CC3C0588BDBA}"/>
          </ac:picMkLst>
        </pc:picChg>
        <pc:picChg chg="add">
          <ac:chgData name="Truong, Vu Anh" userId="17462767-6775-4dcb-9f51-2f62a108ee00" providerId="ADAL" clId="{30D35835-9763-42DE-B4DD-CC0931114399}" dt="2024-09-26T05:00:42.740" v="145"/>
          <ac:picMkLst>
            <pc:docMk/>
            <pc:sldMk cId="738960378" sldId="287"/>
            <ac:picMk id="10" creationId="{6D2A0BC7-90BC-3DE2-46FE-2B219020F9F9}"/>
          </ac:picMkLst>
        </pc:picChg>
        <pc:picChg chg="add del">
          <ac:chgData name="Truong, Vu Anh" userId="17462767-6775-4dcb-9f51-2f62a108ee00" providerId="ADAL" clId="{30D35835-9763-42DE-B4DD-CC0931114399}" dt="2024-09-26T05:03:02.779" v="159" actId="478"/>
          <ac:picMkLst>
            <pc:docMk/>
            <pc:sldMk cId="738960378" sldId="287"/>
            <ac:picMk id="11" creationId="{3724F9F8-B662-F7CA-14E9-36A27E3D9548}"/>
          </ac:picMkLst>
        </pc:picChg>
      </pc:sldChg>
      <pc:sldChg chg="new del">
        <pc:chgData name="Truong, Vu Anh" userId="17462767-6775-4dcb-9f51-2f62a108ee00" providerId="ADAL" clId="{30D35835-9763-42DE-B4DD-CC0931114399}" dt="2024-09-26T04:58:32.619" v="130" actId="47"/>
        <pc:sldMkLst>
          <pc:docMk/>
          <pc:sldMk cId="1385965230" sldId="287"/>
        </pc:sldMkLst>
      </pc:sldChg>
      <pc:sldChg chg="new del">
        <pc:chgData name="Truong, Vu Anh" userId="17462767-6775-4dcb-9f51-2f62a108ee00" providerId="ADAL" clId="{30D35835-9763-42DE-B4DD-CC0931114399}" dt="2024-09-26T05:00:01.128" v="135" actId="47"/>
        <pc:sldMkLst>
          <pc:docMk/>
          <pc:sldMk cId="382321913" sldId="288"/>
        </pc:sldMkLst>
      </pc:sldChg>
      <pc:sldChg chg="addSp delSp modSp new del">
        <pc:chgData name="Truong, Vu Anh" userId="17462767-6775-4dcb-9f51-2f62a108ee00" providerId="ADAL" clId="{30D35835-9763-42DE-B4DD-CC0931114399}" dt="2024-09-26T05:01:11.907" v="154" actId="47"/>
        <pc:sldMkLst>
          <pc:docMk/>
          <pc:sldMk cId="606606392" sldId="288"/>
        </pc:sldMkLst>
        <pc:spChg chg="add del">
          <ac:chgData name="Truong, Vu Anh" userId="17462767-6775-4dcb-9f51-2f62a108ee00" providerId="ADAL" clId="{30D35835-9763-42DE-B4DD-CC0931114399}" dt="2024-09-26T05:01:10.711" v="153"/>
          <ac:spMkLst>
            <pc:docMk/>
            <pc:sldMk cId="606606392" sldId="288"/>
            <ac:spMk id="2" creationId="{12A73FD8-821F-DA2F-FF34-46D76D312DA2}"/>
          </ac:spMkLst>
        </pc:spChg>
        <pc:spChg chg="add mod">
          <ac:chgData name="Truong, Vu Anh" userId="17462767-6775-4dcb-9f51-2f62a108ee00" providerId="ADAL" clId="{30D35835-9763-42DE-B4DD-CC0931114399}" dt="2024-09-26T05:01:02.431" v="149"/>
          <ac:spMkLst>
            <pc:docMk/>
            <pc:sldMk cId="606606392" sldId="288"/>
            <ac:spMk id="5" creationId="{E94AEAA4-FED1-EE62-D679-0B99D799B339}"/>
          </ac:spMkLst>
        </pc:spChg>
        <pc:spChg chg="add mod">
          <ac:chgData name="Truong, Vu Anh" userId="17462767-6775-4dcb-9f51-2f62a108ee00" providerId="ADAL" clId="{30D35835-9763-42DE-B4DD-CC0931114399}" dt="2024-09-26T05:01:10.711" v="153"/>
          <ac:spMkLst>
            <pc:docMk/>
            <pc:sldMk cId="606606392" sldId="288"/>
            <ac:spMk id="6" creationId="{1B38439B-581D-2963-9039-CC04E6B216B1}"/>
          </ac:spMkLst>
        </pc:spChg>
      </pc:sldChg>
      <pc:sldChg chg="addSp delSp modSp new mod ord">
        <pc:chgData name="Truong, Vu Anh" userId="17462767-6775-4dcb-9f51-2f62a108ee00" providerId="ADAL" clId="{30D35835-9763-42DE-B4DD-CC0931114399}" dt="2024-10-14T17:11:22.184" v="1840" actId="22"/>
        <pc:sldMkLst>
          <pc:docMk/>
          <pc:sldMk cId="1455985282" sldId="288"/>
        </pc:sldMkLst>
        <pc:spChg chg="mod">
          <ac:chgData name="Truong, Vu Anh" userId="17462767-6775-4dcb-9f51-2f62a108ee00" providerId="ADAL" clId="{30D35835-9763-42DE-B4DD-CC0931114399}" dt="2024-10-10T12:21:21.144" v="925" actId="20577"/>
          <ac:spMkLst>
            <pc:docMk/>
            <pc:sldMk cId="1455985282" sldId="288"/>
            <ac:spMk id="2" creationId="{8DC43522-C288-4029-3D2C-899D8CDB72AB}"/>
          </ac:spMkLst>
        </pc:spChg>
        <pc:spChg chg="mod">
          <ac:chgData name="Truong, Vu Anh" userId="17462767-6775-4dcb-9f51-2f62a108ee00" providerId="ADAL" clId="{30D35835-9763-42DE-B4DD-CC0931114399}" dt="2024-10-14T17:11:11.402" v="1838" actId="20577"/>
          <ac:spMkLst>
            <pc:docMk/>
            <pc:sldMk cId="1455985282" sldId="288"/>
            <ac:spMk id="4" creationId="{299FBA1F-5373-B40E-7F1C-3D6ECD66879D}"/>
          </ac:spMkLst>
        </pc:spChg>
        <pc:spChg chg="add del">
          <ac:chgData name="Truong, Vu Anh" userId="17462767-6775-4dcb-9f51-2f62a108ee00" providerId="ADAL" clId="{30D35835-9763-42DE-B4DD-CC0931114399}" dt="2024-10-14T17:11:22.184" v="1840" actId="22"/>
          <ac:spMkLst>
            <pc:docMk/>
            <pc:sldMk cId="1455985282" sldId="288"/>
            <ac:spMk id="9" creationId="{286A8A20-FA08-0C33-A090-704CE4942CDB}"/>
          </ac:spMkLst>
        </pc:spChg>
      </pc:sldChg>
      <pc:sldChg chg="new del">
        <pc:chgData name="Truong, Vu Anh" userId="17462767-6775-4dcb-9f51-2f62a108ee00" providerId="ADAL" clId="{30D35835-9763-42DE-B4DD-CC0931114399}" dt="2024-09-26T05:00:08.431" v="137" actId="47"/>
        <pc:sldMkLst>
          <pc:docMk/>
          <pc:sldMk cId="2147540930" sldId="288"/>
        </pc:sldMkLst>
      </pc:sldChg>
      <pc:sldChg chg="addSp delSp modSp new del mod">
        <pc:chgData name="Truong, Vu Anh" userId="17462767-6775-4dcb-9f51-2f62a108ee00" providerId="ADAL" clId="{30D35835-9763-42DE-B4DD-CC0931114399}" dt="2024-10-02T11:47:09.711" v="490" actId="47"/>
        <pc:sldMkLst>
          <pc:docMk/>
          <pc:sldMk cId="1972639062" sldId="289"/>
        </pc:sldMkLst>
        <pc:spChg chg="mod">
          <ac:chgData name="Truong, Vu Anh" userId="17462767-6775-4dcb-9f51-2f62a108ee00" providerId="ADAL" clId="{30D35835-9763-42DE-B4DD-CC0931114399}" dt="2024-10-02T11:42:41.426" v="481" actId="20577"/>
          <ac:spMkLst>
            <pc:docMk/>
            <pc:sldMk cId="1972639062" sldId="289"/>
            <ac:spMk id="2" creationId="{2E60366B-33A5-BAB9-F688-88098E0C2EE3}"/>
          </ac:spMkLst>
        </pc:spChg>
        <pc:spChg chg="add del mod">
          <ac:chgData name="Truong, Vu Anh" userId="17462767-6775-4dcb-9f51-2f62a108ee00" providerId="ADAL" clId="{30D35835-9763-42DE-B4DD-CC0931114399}" dt="2024-10-02T11:47:05.794" v="489"/>
          <ac:spMkLst>
            <pc:docMk/>
            <pc:sldMk cId="1972639062" sldId="289"/>
            <ac:spMk id="4" creationId="{4ACE4AE1-A6B3-E278-C676-E59CD966A41C}"/>
          </ac:spMkLst>
        </pc:spChg>
        <pc:graphicFrameChg chg="add mod">
          <ac:chgData name="Truong, Vu Anh" userId="17462767-6775-4dcb-9f51-2f62a108ee00" providerId="ADAL" clId="{30D35835-9763-42DE-B4DD-CC0931114399}" dt="2024-10-02T11:46:34.752" v="484" actId="12084"/>
          <ac:graphicFrameMkLst>
            <pc:docMk/>
            <pc:sldMk cId="1972639062" sldId="289"/>
            <ac:graphicFrameMk id="8" creationId="{1CCBA3AD-481E-D46B-6A6E-B6B23B64E226}"/>
          </ac:graphicFrameMkLst>
        </pc:graphicFrameChg>
        <pc:graphicFrameChg chg="add mod">
          <ac:chgData name="Truong, Vu Anh" userId="17462767-6775-4dcb-9f51-2f62a108ee00" providerId="ADAL" clId="{30D35835-9763-42DE-B4DD-CC0931114399}" dt="2024-10-02T11:46:49.267" v="486" actId="12084"/>
          <ac:graphicFrameMkLst>
            <pc:docMk/>
            <pc:sldMk cId="1972639062" sldId="289"/>
            <ac:graphicFrameMk id="9" creationId="{3AEBD073-4585-44FE-298C-F397EC0CB4B3}"/>
          </ac:graphicFrameMkLst>
        </pc:graphicFrameChg>
      </pc:sldChg>
      <pc:sldChg chg="new del">
        <pc:chgData name="Truong, Vu Anh" userId="17462767-6775-4dcb-9f51-2f62a108ee00" providerId="ADAL" clId="{30D35835-9763-42DE-B4DD-CC0931114399}" dt="2024-09-26T11:10:32.818" v="473" actId="2696"/>
        <pc:sldMkLst>
          <pc:docMk/>
          <pc:sldMk cId="3417076687" sldId="289"/>
        </pc:sldMkLst>
      </pc:sldChg>
      <pc:sldChg chg="addSp delSp modSp new mod ord">
        <pc:chgData name="Truong, Vu Anh" userId="17462767-6775-4dcb-9f51-2f62a108ee00" providerId="ADAL" clId="{30D35835-9763-42DE-B4DD-CC0931114399}" dt="2024-10-14T17:41:24.235" v="1978" actId="14100"/>
        <pc:sldMkLst>
          <pc:docMk/>
          <pc:sldMk cId="3670947538" sldId="289"/>
        </pc:sldMkLst>
        <pc:spChg chg="mod">
          <ac:chgData name="Truong, Vu Anh" userId="17462767-6775-4dcb-9f51-2f62a108ee00" providerId="ADAL" clId="{30D35835-9763-42DE-B4DD-CC0931114399}" dt="2024-10-02T11:47:18.997" v="501" actId="20577"/>
          <ac:spMkLst>
            <pc:docMk/>
            <pc:sldMk cId="3670947538" sldId="289"/>
            <ac:spMk id="2" creationId="{C6CAF12C-5CEE-9C07-5C4C-EFB1748895B7}"/>
          </ac:spMkLst>
        </pc:spChg>
        <pc:spChg chg="mod">
          <ac:chgData name="Truong, Vu Anh" userId="17462767-6775-4dcb-9f51-2f62a108ee00" providerId="ADAL" clId="{30D35835-9763-42DE-B4DD-CC0931114399}" dt="2024-10-08T08:41:55.983" v="681" actId="20577"/>
          <ac:spMkLst>
            <pc:docMk/>
            <pc:sldMk cId="3670947538" sldId="289"/>
            <ac:spMk id="3" creationId="{248422AC-D2FC-A350-193A-F0CBF0E19D92}"/>
          </ac:spMkLst>
        </pc:spChg>
        <pc:spChg chg="add del mod">
          <ac:chgData name="Truong, Vu Anh" userId="17462767-6775-4dcb-9f51-2f62a108ee00" providerId="ADAL" clId="{30D35835-9763-42DE-B4DD-CC0931114399}" dt="2024-10-02T11:49:41.497" v="525" actId="12084"/>
          <ac:spMkLst>
            <pc:docMk/>
            <pc:sldMk cId="3670947538" sldId="289"/>
            <ac:spMk id="4" creationId="{DC24C3D5-5A21-B4BE-7761-F8957E0094D4}"/>
          </ac:spMkLst>
        </pc:spChg>
        <pc:spChg chg="add del mod">
          <ac:chgData name="Truong, Vu Anh" userId="17462767-6775-4dcb-9f51-2f62a108ee00" providerId="ADAL" clId="{30D35835-9763-42DE-B4DD-CC0931114399}" dt="2024-10-02T11:51:35.311" v="556" actId="478"/>
          <ac:spMkLst>
            <pc:docMk/>
            <pc:sldMk cId="3670947538" sldId="289"/>
            <ac:spMk id="5" creationId="{053097E4-499E-7AC5-79C3-E6CDD6034DB6}"/>
          </ac:spMkLst>
        </pc:spChg>
        <pc:spChg chg="add del mod">
          <ac:chgData name="Truong, Vu Anh" userId="17462767-6775-4dcb-9f51-2f62a108ee00" providerId="ADAL" clId="{30D35835-9763-42DE-B4DD-CC0931114399}" dt="2024-10-02T11:51:38.109" v="557" actId="478"/>
          <ac:spMkLst>
            <pc:docMk/>
            <pc:sldMk cId="3670947538" sldId="289"/>
            <ac:spMk id="16" creationId="{3FA21624-5930-EDFE-EE47-FA46C86BD74A}"/>
          </ac:spMkLst>
        </pc:spChg>
        <pc:graphicFrameChg chg="add mod">
          <ac:chgData name="Truong, Vu Anh" userId="17462767-6775-4dcb-9f51-2f62a108ee00" providerId="ADAL" clId="{30D35835-9763-42DE-B4DD-CC0931114399}" dt="2024-10-02T11:47:35.419" v="506" actId="12084"/>
          <ac:graphicFrameMkLst>
            <pc:docMk/>
            <pc:sldMk cId="3670947538" sldId="289"/>
            <ac:graphicFrameMk id="9" creationId="{6CE8239F-7E3E-B236-A95B-6D7DB5941A60}"/>
          </ac:graphicFrameMkLst>
        </pc:graphicFrameChg>
        <pc:graphicFrameChg chg="add mod">
          <ac:chgData name="Truong, Vu Anh" userId="17462767-6775-4dcb-9f51-2f62a108ee00" providerId="ADAL" clId="{30D35835-9763-42DE-B4DD-CC0931114399}" dt="2024-10-02T11:47:42.433" v="507" actId="12084"/>
          <ac:graphicFrameMkLst>
            <pc:docMk/>
            <pc:sldMk cId="3670947538" sldId="289"/>
            <ac:graphicFrameMk id="10" creationId="{2820A7B9-E5CA-DDE9-F9EE-3A494EE3177D}"/>
          </ac:graphicFrameMkLst>
        </pc:graphicFrameChg>
        <pc:graphicFrameChg chg="add mod">
          <ac:chgData name="Truong, Vu Anh" userId="17462767-6775-4dcb-9f51-2f62a108ee00" providerId="ADAL" clId="{30D35835-9763-42DE-B4DD-CC0931114399}" dt="2024-10-02T11:48:26.948" v="519" actId="1076"/>
          <ac:graphicFrameMkLst>
            <pc:docMk/>
            <pc:sldMk cId="3670947538" sldId="289"/>
            <ac:graphicFrameMk id="11" creationId="{0376104E-D04E-240B-E232-C1DFD39700B9}"/>
          </ac:graphicFrameMkLst>
        </pc:graphicFrameChg>
        <pc:graphicFrameChg chg="add mod">
          <ac:chgData name="Truong, Vu Anh" userId="17462767-6775-4dcb-9f51-2f62a108ee00" providerId="ADAL" clId="{30D35835-9763-42DE-B4DD-CC0931114399}" dt="2024-10-02T11:48:28.249" v="522" actId="14100"/>
          <ac:graphicFrameMkLst>
            <pc:docMk/>
            <pc:sldMk cId="3670947538" sldId="289"/>
            <ac:graphicFrameMk id="12" creationId="{EE7A3EB6-CAFE-A4A7-C815-D99A3FCC4B41}"/>
          </ac:graphicFrameMkLst>
        </pc:graphicFrameChg>
        <pc:graphicFrameChg chg="add mod modGraphic">
          <ac:chgData name="Truong, Vu Anh" userId="17462767-6775-4dcb-9f51-2f62a108ee00" providerId="ADAL" clId="{30D35835-9763-42DE-B4DD-CC0931114399}" dt="2024-10-14T17:41:24.235" v="1978" actId="14100"/>
          <ac:graphicFrameMkLst>
            <pc:docMk/>
            <pc:sldMk cId="3670947538" sldId="289"/>
            <ac:graphicFrameMk id="13" creationId="{A2DED87B-0977-90FD-728E-9D18BA33B268}"/>
          </ac:graphicFrameMkLst>
        </pc:graphicFrameChg>
        <pc:graphicFrameChg chg="add mod modGraphic">
          <ac:chgData name="Truong, Vu Anh" userId="17462767-6775-4dcb-9f51-2f62a108ee00" providerId="ADAL" clId="{30D35835-9763-42DE-B4DD-CC0931114399}" dt="2024-10-10T09:32:02.141" v="726" actId="20577"/>
          <ac:graphicFrameMkLst>
            <pc:docMk/>
            <pc:sldMk cId="3670947538" sldId="289"/>
            <ac:graphicFrameMk id="14" creationId="{F065F555-868E-1DA8-A34A-5CB6E4C0A34E}"/>
          </ac:graphicFrameMkLst>
        </pc:graphicFrameChg>
      </pc:sldChg>
      <pc:sldChg chg="modSp new mod">
        <pc:chgData name="Truong, Vu Anh" userId="17462767-6775-4dcb-9f51-2f62a108ee00" providerId="ADAL" clId="{30D35835-9763-42DE-B4DD-CC0931114399}" dt="2024-10-14T10:03:33.643" v="1690" actId="20577"/>
        <pc:sldMkLst>
          <pc:docMk/>
          <pc:sldMk cId="2525717752" sldId="290"/>
        </pc:sldMkLst>
        <pc:spChg chg="mod">
          <ac:chgData name="Truong, Vu Anh" userId="17462767-6775-4dcb-9f51-2f62a108ee00" providerId="ADAL" clId="{30D35835-9763-42DE-B4DD-CC0931114399}" dt="2024-10-11T15:23:03.075" v="1262" actId="20577"/>
          <ac:spMkLst>
            <pc:docMk/>
            <pc:sldMk cId="2525717752" sldId="290"/>
            <ac:spMk id="2" creationId="{8F0AB963-1419-CF7C-BB56-40994B9D38A4}"/>
          </ac:spMkLst>
        </pc:spChg>
        <pc:spChg chg="mod">
          <ac:chgData name="Truong, Vu Anh" userId="17462767-6775-4dcb-9f51-2f62a108ee00" providerId="ADAL" clId="{30D35835-9763-42DE-B4DD-CC0931114399}" dt="2024-10-10T11:20:08.585" v="752" actId="21"/>
          <ac:spMkLst>
            <pc:docMk/>
            <pc:sldMk cId="2525717752" sldId="290"/>
            <ac:spMk id="3" creationId="{00AAF415-B107-9098-2D08-538BC575FC0C}"/>
          </ac:spMkLst>
        </pc:spChg>
        <pc:spChg chg="mod">
          <ac:chgData name="Truong, Vu Anh" userId="17462767-6775-4dcb-9f51-2f62a108ee00" providerId="ADAL" clId="{30D35835-9763-42DE-B4DD-CC0931114399}" dt="2024-10-14T10:03:33.643" v="1690" actId="20577"/>
          <ac:spMkLst>
            <pc:docMk/>
            <pc:sldMk cId="2525717752" sldId="290"/>
            <ac:spMk id="4" creationId="{B431418A-90A7-66D8-6C6D-171A20D0DFDA}"/>
          </ac:spMkLst>
        </pc:spChg>
      </pc:sldChg>
      <pc:sldChg chg="modSp new mod">
        <pc:chgData name="Truong, Vu Anh" userId="17462767-6775-4dcb-9f51-2f62a108ee00" providerId="ADAL" clId="{30D35835-9763-42DE-B4DD-CC0931114399}" dt="2024-10-14T17:10:50.177" v="1837" actId="2711"/>
        <pc:sldMkLst>
          <pc:docMk/>
          <pc:sldMk cId="2233866713" sldId="291"/>
        </pc:sldMkLst>
        <pc:spChg chg="mod">
          <ac:chgData name="Truong, Vu Anh" userId="17462767-6775-4dcb-9f51-2f62a108ee00" providerId="ADAL" clId="{30D35835-9763-42DE-B4DD-CC0931114399}" dt="2024-10-10T13:40:27.391" v="1056" actId="20577"/>
          <ac:spMkLst>
            <pc:docMk/>
            <pc:sldMk cId="2233866713" sldId="291"/>
            <ac:spMk id="2" creationId="{D9A95628-FE3A-530F-294F-E586125F4E5C}"/>
          </ac:spMkLst>
        </pc:spChg>
        <pc:spChg chg="mod">
          <ac:chgData name="Truong, Vu Anh" userId="17462767-6775-4dcb-9f51-2f62a108ee00" providerId="ADAL" clId="{30D35835-9763-42DE-B4DD-CC0931114399}" dt="2024-10-14T17:10:50.177" v="1837" actId="2711"/>
          <ac:spMkLst>
            <pc:docMk/>
            <pc:sldMk cId="2233866713" sldId="291"/>
            <ac:spMk id="4" creationId="{9F27B15E-C089-8E53-D1BB-54B88B958D5E}"/>
          </ac:spMkLst>
        </pc:spChg>
        <pc:spChg chg="mod">
          <ac:chgData name="Truong, Vu Anh" userId="17462767-6775-4dcb-9f51-2f62a108ee00" providerId="ADAL" clId="{30D35835-9763-42DE-B4DD-CC0931114399}" dt="2024-10-10T12:30:00.037" v="1005" actId="20577"/>
          <ac:spMkLst>
            <pc:docMk/>
            <pc:sldMk cId="2233866713" sldId="291"/>
            <ac:spMk id="5" creationId="{0A420EF0-5122-38B0-3721-3FE6A7891E4D}"/>
          </ac:spMkLst>
        </pc:spChg>
      </pc:sldChg>
      <pc:sldChg chg="modSp new del mod">
        <pc:chgData name="Truong, Vu Anh" userId="17462767-6775-4dcb-9f51-2f62a108ee00" providerId="ADAL" clId="{30D35835-9763-42DE-B4DD-CC0931114399}" dt="2024-10-10T11:19:33.869" v="747" actId="47"/>
        <pc:sldMkLst>
          <pc:docMk/>
          <pc:sldMk cId="4067619796" sldId="291"/>
        </pc:sldMkLst>
        <pc:spChg chg="mod">
          <ac:chgData name="Truong, Vu Anh" userId="17462767-6775-4dcb-9f51-2f62a108ee00" providerId="ADAL" clId="{30D35835-9763-42DE-B4DD-CC0931114399}" dt="2024-10-10T11:19:32.202" v="746" actId="21"/>
          <ac:spMkLst>
            <pc:docMk/>
            <pc:sldMk cId="4067619796" sldId="291"/>
            <ac:spMk id="2" creationId="{8B89033A-C55C-E1B8-8589-DFC7CE704F60}"/>
          </ac:spMkLst>
        </pc:spChg>
      </pc:sldChg>
      <pc:sldChg chg="addSp modSp add del mod ord">
        <pc:chgData name="Truong, Vu Anh" userId="17462767-6775-4dcb-9f51-2f62a108ee00" providerId="ADAL" clId="{30D35835-9763-42DE-B4DD-CC0931114399}" dt="2024-10-14T17:08:24.533" v="1798" actId="47"/>
        <pc:sldMkLst>
          <pc:docMk/>
          <pc:sldMk cId="111082632" sldId="292"/>
        </pc:sldMkLst>
        <pc:spChg chg="mod">
          <ac:chgData name="Truong, Vu Anh" userId="17462767-6775-4dcb-9f51-2f62a108ee00" providerId="ADAL" clId="{30D35835-9763-42DE-B4DD-CC0931114399}" dt="2024-10-14T17:08:08.561" v="1795" actId="21"/>
          <ac:spMkLst>
            <pc:docMk/>
            <pc:sldMk cId="111082632" sldId="292"/>
            <ac:spMk id="5" creationId="{0FBA9692-50CB-4F96-9406-7E62E9F60FE8}"/>
          </ac:spMkLst>
        </pc:spChg>
        <pc:spChg chg="mod">
          <ac:chgData name="Truong, Vu Anh" userId="17462767-6775-4dcb-9f51-2f62a108ee00" providerId="ADAL" clId="{30D35835-9763-42DE-B4DD-CC0931114399}" dt="2024-10-11T16:12:01.923" v="1354"/>
          <ac:spMkLst>
            <pc:docMk/>
            <pc:sldMk cId="111082632" sldId="292"/>
            <ac:spMk id="7" creationId="{CD297967-47BB-4841-8EFA-6167C63DD636}"/>
          </ac:spMkLst>
        </pc:spChg>
        <pc:spChg chg="add">
          <ac:chgData name="Truong, Vu Anh" userId="17462767-6775-4dcb-9f51-2f62a108ee00" providerId="ADAL" clId="{30D35835-9763-42DE-B4DD-CC0931114399}" dt="2024-10-11T15:26:01.533" v="1296"/>
          <ac:spMkLst>
            <pc:docMk/>
            <pc:sldMk cId="111082632" sldId="292"/>
            <ac:spMk id="8" creationId="{772644C9-DA1D-E0A7-8C6C-CB0011AB9324}"/>
          </ac:spMkLst>
        </pc:spChg>
      </pc:sldChg>
      <pc:sldChg chg="modSp add del mod">
        <pc:chgData name="Truong, Vu Anh" userId="17462767-6775-4dcb-9f51-2f62a108ee00" providerId="ADAL" clId="{30D35835-9763-42DE-B4DD-CC0931114399}" dt="2024-10-11T15:20:59.061" v="1227" actId="2696"/>
        <pc:sldMkLst>
          <pc:docMk/>
          <pc:sldMk cId="2219369037" sldId="292"/>
        </pc:sldMkLst>
        <pc:spChg chg="mod">
          <ac:chgData name="Truong, Vu Anh" userId="17462767-6775-4dcb-9f51-2f62a108ee00" providerId="ADAL" clId="{30D35835-9763-42DE-B4DD-CC0931114399}" dt="2024-10-11T15:20:55.491" v="1226" actId="21"/>
          <ac:spMkLst>
            <pc:docMk/>
            <pc:sldMk cId="2219369037" sldId="292"/>
            <ac:spMk id="3" creationId="{00AAF415-B107-9098-2D08-538BC575FC0C}"/>
          </ac:spMkLst>
        </pc:spChg>
        <pc:spChg chg="mod">
          <ac:chgData name="Truong, Vu Anh" userId="17462767-6775-4dcb-9f51-2f62a108ee00" providerId="ADAL" clId="{30D35835-9763-42DE-B4DD-CC0931114399}" dt="2024-10-11T15:20:45.967" v="1225" actId="5793"/>
          <ac:spMkLst>
            <pc:docMk/>
            <pc:sldMk cId="2219369037" sldId="292"/>
            <ac:spMk id="4" creationId="{B431418A-90A7-66D8-6C6D-171A20D0DFDA}"/>
          </ac:spMkLst>
        </pc:spChg>
      </pc:sldChg>
      <pc:sldChg chg="modSp add mod">
        <pc:chgData name="Truong, Vu Anh" userId="17462767-6775-4dcb-9f51-2f62a108ee00" providerId="ADAL" clId="{30D35835-9763-42DE-B4DD-CC0931114399}" dt="2024-10-14T17:09:11.248" v="1803" actId="2711"/>
        <pc:sldMkLst>
          <pc:docMk/>
          <pc:sldMk cId="473020594" sldId="293"/>
        </pc:sldMkLst>
        <pc:spChg chg="mod">
          <ac:chgData name="Truong, Vu Anh" userId="17462767-6775-4dcb-9f51-2f62a108ee00" providerId="ADAL" clId="{30D35835-9763-42DE-B4DD-CC0931114399}" dt="2024-10-14T17:09:02.647" v="1802" actId="2711"/>
          <ac:spMkLst>
            <pc:docMk/>
            <pc:sldMk cId="473020594" sldId="293"/>
            <ac:spMk id="2" creationId="{6D340337-83C7-E186-7D5D-6C59A22CA259}"/>
          </ac:spMkLst>
        </pc:spChg>
        <pc:spChg chg="mod">
          <ac:chgData name="Truong, Vu Anh" userId="17462767-6775-4dcb-9f51-2f62a108ee00" providerId="ADAL" clId="{30D35835-9763-42DE-B4DD-CC0931114399}" dt="2024-10-14T17:09:11.248" v="1803" actId="2711"/>
          <ac:spMkLst>
            <pc:docMk/>
            <pc:sldMk cId="473020594" sldId="293"/>
            <ac:spMk id="4" creationId="{06BF055C-32A0-60E3-85A3-22ECC6EC9C88}"/>
          </ac:spMkLst>
        </pc:spChg>
      </pc:sldChg>
      <pc:sldChg chg="modSp add del mod">
        <pc:chgData name="Truong, Vu Anh" userId="17462767-6775-4dcb-9f51-2f62a108ee00" providerId="ADAL" clId="{30D35835-9763-42DE-B4DD-CC0931114399}" dt="2024-10-11T15:22:01.894" v="1250" actId="2696"/>
        <pc:sldMkLst>
          <pc:docMk/>
          <pc:sldMk cId="3458770993" sldId="293"/>
        </pc:sldMkLst>
        <pc:spChg chg="mod">
          <ac:chgData name="Truong, Vu Anh" userId="17462767-6775-4dcb-9f51-2f62a108ee00" providerId="ADAL" clId="{30D35835-9763-42DE-B4DD-CC0931114399}" dt="2024-10-11T15:21:20.561" v="1234" actId="21"/>
          <ac:spMkLst>
            <pc:docMk/>
            <pc:sldMk cId="3458770993" sldId="293"/>
            <ac:spMk id="3" creationId="{00AAF415-B107-9098-2D08-538BC575FC0C}"/>
          </ac:spMkLst>
        </pc:spChg>
        <pc:spChg chg="mod">
          <ac:chgData name="Truong, Vu Anh" userId="17462767-6775-4dcb-9f51-2f62a108ee00" providerId="ADAL" clId="{30D35835-9763-42DE-B4DD-CC0931114399}" dt="2024-10-11T15:21:28.238" v="1238" actId="21"/>
          <ac:spMkLst>
            <pc:docMk/>
            <pc:sldMk cId="3458770993" sldId="293"/>
            <ac:spMk id="4" creationId="{B431418A-90A7-66D8-6C6D-171A20D0DFDA}"/>
          </ac:spMkLst>
        </pc:spChg>
      </pc:sldChg>
      <pc:sldChg chg="addSp delSp modSp new del mod">
        <pc:chgData name="Truong, Vu Anh" userId="17462767-6775-4dcb-9f51-2f62a108ee00" providerId="ADAL" clId="{30D35835-9763-42DE-B4DD-CC0931114399}" dt="2024-10-14T17:06:29.012" v="1787" actId="47"/>
        <pc:sldMkLst>
          <pc:docMk/>
          <pc:sldMk cId="944131789" sldId="294"/>
        </pc:sldMkLst>
        <pc:spChg chg="del">
          <ac:chgData name="Truong, Vu Anh" userId="17462767-6775-4dcb-9f51-2f62a108ee00" providerId="ADAL" clId="{30D35835-9763-42DE-B4DD-CC0931114399}" dt="2024-10-14T16:45:08.817" v="1746" actId="478"/>
          <ac:spMkLst>
            <pc:docMk/>
            <pc:sldMk cId="944131789" sldId="294"/>
            <ac:spMk id="4" creationId="{B2B06150-7A35-4BAD-1A05-DD238C34A896}"/>
          </ac:spMkLst>
        </pc:spChg>
        <pc:picChg chg="add del mod">
          <ac:chgData name="Truong, Vu Anh" userId="17462767-6775-4dcb-9f51-2f62a108ee00" providerId="ADAL" clId="{30D35835-9763-42DE-B4DD-CC0931114399}" dt="2024-10-14T17:02:54.115" v="1763" actId="478"/>
          <ac:picMkLst>
            <pc:docMk/>
            <pc:sldMk cId="944131789" sldId="294"/>
            <ac:picMk id="9" creationId="{70911821-C323-029D-0ACF-4C864C6A14ED}"/>
          </ac:picMkLst>
        </pc:picChg>
        <pc:picChg chg="add del mod">
          <ac:chgData name="Truong, Vu Anh" userId="17462767-6775-4dcb-9f51-2f62a108ee00" providerId="ADAL" clId="{30D35835-9763-42DE-B4DD-CC0931114399}" dt="2024-10-14T16:59:03.211" v="1760" actId="22"/>
          <ac:picMkLst>
            <pc:docMk/>
            <pc:sldMk cId="944131789" sldId="294"/>
            <ac:picMk id="11" creationId="{4FE250EA-7FF4-8D90-7796-2C7390683C39}"/>
          </ac:picMkLst>
        </pc:picChg>
      </pc:sldChg>
      <pc:sldChg chg="addSp delSp modSp new del mod">
        <pc:chgData name="Truong, Vu Anh" userId="17462767-6775-4dcb-9f51-2f62a108ee00" providerId="ADAL" clId="{30D35835-9763-42DE-B4DD-CC0931114399}" dt="2024-10-14T16:44:23.190" v="1737" actId="47"/>
        <pc:sldMkLst>
          <pc:docMk/>
          <pc:sldMk cId="1829572775" sldId="294"/>
        </pc:sldMkLst>
        <pc:spChg chg="add del">
          <ac:chgData name="Truong, Vu Anh" userId="17462767-6775-4dcb-9f51-2f62a108ee00" providerId="ADAL" clId="{30D35835-9763-42DE-B4DD-CC0931114399}" dt="2024-10-14T16:44:19.827" v="1736" actId="22"/>
          <ac:spMkLst>
            <pc:docMk/>
            <pc:sldMk cId="1829572775" sldId="294"/>
            <ac:spMk id="2" creationId="{1F8F18F3-CAA8-097E-F17C-FEACCDB98DB2}"/>
          </ac:spMkLst>
        </pc:spChg>
        <pc:picChg chg="add del mod ord">
          <ac:chgData name="Truong, Vu Anh" userId="17462767-6775-4dcb-9f51-2f62a108ee00" providerId="ADAL" clId="{30D35835-9763-42DE-B4DD-CC0931114399}" dt="2024-10-14T16:44:19.827" v="1736" actId="22"/>
          <ac:picMkLst>
            <pc:docMk/>
            <pc:sldMk cId="1829572775" sldId="294"/>
            <ac:picMk id="6" creationId="{9F65BFCB-69CF-5455-C57E-5B01E7B6ACFF}"/>
          </ac:picMkLst>
        </pc:picChg>
      </pc:sldChg>
      <pc:sldChg chg="new del">
        <pc:chgData name="Truong, Vu Anh" userId="17462767-6775-4dcb-9f51-2f62a108ee00" providerId="ADAL" clId="{30D35835-9763-42DE-B4DD-CC0931114399}" dt="2024-10-14T16:43:56.626" v="1733" actId="47"/>
        <pc:sldMkLst>
          <pc:docMk/>
          <pc:sldMk cId="3070910647" sldId="294"/>
        </pc:sldMkLst>
      </pc:sldChg>
      <pc:sldChg chg="new del">
        <pc:chgData name="Truong, Vu Anh" userId="17462767-6775-4dcb-9f51-2f62a108ee00" providerId="ADAL" clId="{30D35835-9763-42DE-B4DD-CC0931114399}" dt="2024-10-14T16:44:31.300" v="1739" actId="47"/>
        <pc:sldMkLst>
          <pc:docMk/>
          <pc:sldMk cId="3805010503" sldId="294"/>
        </pc:sldMkLst>
      </pc:sldChg>
      <pc:sldChg chg="addSp delSp modSp new mod">
        <pc:chgData name="Truong, Vu Anh" userId="17462767-6775-4dcb-9f51-2f62a108ee00" providerId="ADAL" clId="{30D35835-9763-42DE-B4DD-CC0931114399}" dt="2024-10-14T17:06:55.548" v="1793" actId="20577"/>
        <pc:sldMkLst>
          <pc:docMk/>
          <pc:sldMk cId="1979366926" sldId="295"/>
        </pc:sldMkLst>
        <pc:spChg chg="mod">
          <ac:chgData name="Truong, Vu Anh" userId="17462767-6775-4dcb-9f51-2f62a108ee00" providerId="ADAL" clId="{30D35835-9763-42DE-B4DD-CC0931114399}" dt="2024-10-14T17:06:39.007" v="1790"/>
          <ac:spMkLst>
            <pc:docMk/>
            <pc:sldMk cId="1979366926" sldId="295"/>
            <ac:spMk id="2" creationId="{D3DA3028-8E11-22E7-5339-7A42E8634C6B}"/>
          </ac:spMkLst>
        </pc:spChg>
        <pc:spChg chg="mod">
          <ac:chgData name="Truong, Vu Anh" userId="17462767-6775-4dcb-9f51-2f62a108ee00" providerId="ADAL" clId="{30D35835-9763-42DE-B4DD-CC0931114399}" dt="2024-10-14T17:06:55.548" v="1793" actId="20577"/>
          <ac:spMkLst>
            <pc:docMk/>
            <pc:sldMk cId="1979366926" sldId="295"/>
            <ac:spMk id="3" creationId="{A7733318-BA15-978D-6E41-91724956DE77}"/>
          </ac:spMkLst>
        </pc:spChg>
        <pc:spChg chg="mod">
          <ac:chgData name="Truong, Vu Anh" userId="17462767-6775-4dcb-9f51-2f62a108ee00" providerId="ADAL" clId="{30D35835-9763-42DE-B4DD-CC0931114399}" dt="2024-10-14T17:06:11.450" v="1784" actId="14100"/>
          <ac:spMkLst>
            <pc:docMk/>
            <pc:sldMk cId="1979366926" sldId="295"/>
            <ac:spMk id="4" creationId="{9E3B495F-A9C5-1F75-66D0-0BA3B1EB3DA4}"/>
          </ac:spMkLst>
        </pc:spChg>
        <pc:spChg chg="mod">
          <ac:chgData name="Truong, Vu Anh" userId="17462767-6775-4dcb-9f51-2f62a108ee00" providerId="ADAL" clId="{30D35835-9763-42DE-B4DD-CC0931114399}" dt="2024-10-14T17:06:11.450" v="1784" actId="14100"/>
          <ac:spMkLst>
            <pc:docMk/>
            <pc:sldMk cId="1979366926" sldId="295"/>
            <ac:spMk id="5" creationId="{4D706B38-F688-C0C3-193F-D49967F04DE6}"/>
          </ac:spMkLst>
        </pc:spChg>
        <pc:spChg chg="mod">
          <ac:chgData name="Truong, Vu Anh" userId="17462767-6775-4dcb-9f51-2f62a108ee00" providerId="ADAL" clId="{30D35835-9763-42DE-B4DD-CC0931114399}" dt="2024-10-14T17:06:11.450" v="1784" actId="14100"/>
          <ac:spMkLst>
            <pc:docMk/>
            <pc:sldMk cId="1979366926" sldId="295"/>
            <ac:spMk id="6" creationId="{F7711A1F-FA7E-FC96-77B2-3186D9CC5C11}"/>
          </ac:spMkLst>
        </pc:spChg>
        <pc:spChg chg="add del mod">
          <ac:chgData name="Truong, Vu Anh" userId="17462767-6775-4dcb-9f51-2f62a108ee00" providerId="ADAL" clId="{30D35835-9763-42DE-B4DD-CC0931114399}" dt="2024-10-14T17:04:43.744" v="1775" actId="478"/>
          <ac:spMkLst>
            <pc:docMk/>
            <pc:sldMk cId="1979366926" sldId="295"/>
            <ac:spMk id="10" creationId="{747F40BB-576E-38D7-E692-F84A05DE4753}"/>
          </ac:spMkLst>
        </pc:spChg>
        <pc:spChg chg="add del mod">
          <ac:chgData name="Truong, Vu Anh" userId="17462767-6775-4dcb-9f51-2f62a108ee00" providerId="ADAL" clId="{30D35835-9763-42DE-B4DD-CC0931114399}" dt="2024-10-14T17:04:43.744" v="1775" actId="478"/>
          <ac:spMkLst>
            <pc:docMk/>
            <pc:sldMk cId="1979366926" sldId="295"/>
            <ac:spMk id="11" creationId="{D02CB757-7682-C7FD-E9FA-BC3ECC1647AE}"/>
          </ac:spMkLst>
        </pc:spChg>
        <pc:spChg chg="add mod">
          <ac:chgData name="Truong, Vu Anh" userId="17462767-6775-4dcb-9f51-2f62a108ee00" providerId="ADAL" clId="{30D35835-9763-42DE-B4DD-CC0931114399}" dt="2024-10-14T17:06:02.938" v="1782"/>
          <ac:spMkLst>
            <pc:docMk/>
            <pc:sldMk cId="1979366926" sldId="295"/>
            <ac:spMk id="12" creationId="{B9EE9F20-5277-4F6F-E96D-C372293476F2}"/>
          </ac:spMkLst>
        </pc:spChg>
        <pc:spChg chg="add mod">
          <ac:chgData name="Truong, Vu Anh" userId="17462767-6775-4dcb-9f51-2f62a108ee00" providerId="ADAL" clId="{30D35835-9763-42DE-B4DD-CC0931114399}" dt="2024-10-14T17:06:02.938" v="1782"/>
          <ac:spMkLst>
            <pc:docMk/>
            <pc:sldMk cId="1979366926" sldId="295"/>
            <ac:spMk id="13" creationId="{9BE4762D-76F7-CB76-BC3A-578E91BA1A3A}"/>
          </ac:spMkLst>
        </pc:spChg>
        <pc:spChg chg="add mod">
          <ac:chgData name="Truong, Vu Anh" userId="17462767-6775-4dcb-9f51-2f62a108ee00" providerId="ADAL" clId="{30D35835-9763-42DE-B4DD-CC0931114399}" dt="2024-10-14T17:06:02.938" v="1782"/>
          <ac:spMkLst>
            <pc:docMk/>
            <pc:sldMk cId="1979366926" sldId="295"/>
            <ac:spMk id="14" creationId="{6910DBE2-C23F-D8F4-AD3B-799DD79A4933}"/>
          </ac:spMkLst>
        </pc:spChg>
        <pc:spChg chg="add mod">
          <ac:chgData name="Truong, Vu Anh" userId="17462767-6775-4dcb-9f51-2f62a108ee00" providerId="ADAL" clId="{30D35835-9763-42DE-B4DD-CC0931114399}" dt="2024-10-14T17:06:23.862" v="1786" actId="1076"/>
          <ac:spMkLst>
            <pc:docMk/>
            <pc:sldMk cId="1979366926" sldId="295"/>
            <ac:spMk id="15" creationId="{B4144062-CEBB-3CC7-D727-1B0E5904D64D}"/>
          </ac:spMkLst>
        </pc:spChg>
        <pc:spChg chg="add mod">
          <ac:chgData name="Truong, Vu Anh" userId="17462767-6775-4dcb-9f51-2f62a108ee00" providerId="ADAL" clId="{30D35835-9763-42DE-B4DD-CC0931114399}" dt="2024-10-14T17:06:23.862" v="1786" actId="1076"/>
          <ac:spMkLst>
            <pc:docMk/>
            <pc:sldMk cId="1979366926" sldId="295"/>
            <ac:spMk id="16" creationId="{325B5234-D698-75F8-55C1-1115D25A16D1}"/>
          </ac:spMkLst>
        </pc:spChg>
        <pc:spChg chg="add mod">
          <ac:chgData name="Truong, Vu Anh" userId="17462767-6775-4dcb-9f51-2f62a108ee00" providerId="ADAL" clId="{30D35835-9763-42DE-B4DD-CC0931114399}" dt="2024-10-14T17:06:23.862" v="1786" actId="1076"/>
          <ac:spMkLst>
            <pc:docMk/>
            <pc:sldMk cId="1979366926" sldId="295"/>
            <ac:spMk id="17" creationId="{BC88CEF8-A291-E556-7194-12735C82B3ED}"/>
          </ac:spMkLst>
        </pc:spChg>
      </pc:sldChg>
      <pc:sldChg chg="modSp new mod">
        <pc:chgData name="Truong, Vu Anh" userId="17462767-6775-4dcb-9f51-2f62a108ee00" providerId="ADAL" clId="{30D35835-9763-42DE-B4DD-CC0931114399}" dt="2024-10-14T17:08:37.649" v="1801" actId="15"/>
        <pc:sldMkLst>
          <pc:docMk/>
          <pc:sldMk cId="953645356" sldId="296"/>
        </pc:sldMkLst>
        <pc:spChg chg="mod">
          <ac:chgData name="Truong, Vu Anh" userId="17462767-6775-4dcb-9f51-2f62a108ee00" providerId="ADAL" clId="{30D35835-9763-42DE-B4DD-CC0931114399}" dt="2024-10-14T17:08:11.082" v="1796"/>
          <ac:spMkLst>
            <pc:docMk/>
            <pc:sldMk cId="953645356" sldId="296"/>
            <ac:spMk id="2" creationId="{B73DCD2D-67D6-8906-2417-6DF42AF5E4A2}"/>
          </ac:spMkLst>
        </pc:spChg>
        <pc:spChg chg="mod">
          <ac:chgData name="Truong, Vu Anh" userId="17462767-6775-4dcb-9f51-2f62a108ee00" providerId="ADAL" clId="{30D35835-9763-42DE-B4DD-CC0931114399}" dt="2024-10-14T17:08:37.649" v="1801" actId="15"/>
          <ac:spMkLst>
            <pc:docMk/>
            <pc:sldMk cId="953645356" sldId="296"/>
            <ac:spMk id="4" creationId="{40149EA0-3E39-8410-9149-252936C20C8E}"/>
          </ac:spMkLst>
        </pc:spChg>
      </pc:sldChg>
      <pc:sldChg chg="addSp delSp modSp new mod ord modClrScheme chgLayout">
        <pc:chgData name="Truong, Vu Anh" userId="17462767-6775-4dcb-9f51-2f62a108ee00" providerId="ADAL" clId="{30D35835-9763-42DE-B4DD-CC0931114399}" dt="2024-10-14T17:12:24.169" v="1876"/>
        <pc:sldMkLst>
          <pc:docMk/>
          <pc:sldMk cId="2855474207" sldId="297"/>
        </pc:sldMkLst>
        <pc:spChg chg="add del mod">
          <ac:chgData name="Truong, Vu Anh" userId="17462767-6775-4dcb-9f51-2f62a108ee00" providerId="ADAL" clId="{30D35835-9763-42DE-B4DD-CC0931114399}" dt="2024-10-14T17:12:17.531" v="1874" actId="26606"/>
          <ac:spMkLst>
            <pc:docMk/>
            <pc:sldMk cId="2855474207" sldId="297"/>
            <ac:spMk id="2" creationId="{9A862996-3067-AE39-A628-C2D16EC67392}"/>
          </ac:spMkLst>
        </pc:spChg>
        <pc:spChg chg="mod ord">
          <ac:chgData name="Truong, Vu Anh" userId="17462767-6775-4dcb-9f51-2f62a108ee00" providerId="ADAL" clId="{30D35835-9763-42DE-B4DD-CC0931114399}" dt="2024-10-14T17:12:17.531" v="1874" actId="26606"/>
          <ac:spMkLst>
            <pc:docMk/>
            <pc:sldMk cId="2855474207" sldId="297"/>
            <ac:spMk id="3" creationId="{92F38CEB-1240-34B7-39AB-5A024D3F68F0}"/>
          </ac:spMkLst>
        </pc:spChg>
        <pc:spChg chg="mod">
          <ac:chgData name="Truong, Vu Anh" userId="17462767-6775-4dcb-9f51-2f62a108ee00" providerId="ADAL" clId="{30D35835-9763-42DE-B4DD-CC0931114399}" dt="2024-10-14T17:12:17.531" v="1874" actId="26606"/>
          <ac:spMkLst>
            <pc:docMk/>
            <pc:sldMk cId="2855474207" sldId="297"/>
            <ac:spMk id="4" creationId="{4C9EBA0F-46F7-0A62-82E3-6FDB2189EB69}"/>
          </ac:spMkLst>
        </pc:spChg>
        <pc:spChg chg="add del mod">
          <ac:chgData name="Truong, Vu Anh" userId="17462767-6775-4dcb-9f51-2f62a108ee00" providerId="ADAL" clId="{30D35835-9763-42DE-B4DD-CC0931114399}" dt="2024-10-14T17:12:11.984" v="1867" actId="26606"/>
          <ac:spMkLst>
            <pc:docMk/>
            <pc:sldMk cId="2855474207" sldId="297"/>
            <ac:spMk id="9" creationId="{E60788BE-14DF-7DF7-A6DA-B12517E48E97}"/>
          </ac:spMkLst>
        </pc:spChg>
        <pc:spChg chg="add del mod">
          <ac:chgData name="Truong, Vu Anh" userId="17462767-6775-4dcb-9f51-2f62a108ee00" providerId="ADAL" clId="{30D35835-9763-42DE-B4DD-CC0931114399}" dt="2024-10-14T17:12:11.984" v="1867" actId="26606"/>
          <ac:spMkLst>
            <pc:docMk/>
            <pc:sldMk cId="2855474207" sldId="297"/>
            <ac:spMk id="11" creationId="{463BD4C0-3B80-CC3B-7DC3-1751C0E46A94}"/>
          </ac:spMkLst>
        </pc:spChg>
        <pc:spChg chg="add del mod">
          <ac:chgData name="Truong, Vu Anh" userId="17462767-6775-4dcb-9f51-2f62a108ee00" providerId="ADAL" clId="{30D35835-9763-42DE-B4DD-CC0931114399}" dt="2024-10-14T17:12:11.984" v="1867" actId="26606"/>
          <ac:spMkLst>
            <pc:docMk/>
            <pc:sldMk cId="2855474207" sldId="297"/>
            <ac:spMk id="13" creationId="{2D6998C6-D4B2-B959-9E6E-ACA956E3063D}"/>
          </ac:spMkLst>
        </pc:spChg>
        <pc:spChg chg="add del mod">
          <ac:chgData name="Truong, Vu Anh" userId="17462767-6775-4dcb-9f51-2f62a108ee00" providerId="ADAL" clId="{30D35835-9763-42DE-B4DD-CC0931114399}" dt="2024-10-14T17:12:13.164" v="1869" actId="26606"/>
          <ac:spMkLst>
            <pc:docMk/>
            <pc:sldMk cId="2855474207" sldId="297"/>
            <ac:spMk id="15" creationId="{3AB687B8-606C-85CD-F849-DD5D06E13BF1}"/>
          </ac:spMkLst>
        </pc:spChg>
        <pc:spChg chg="add del mod">
          <ac:chgData name="Truong, Vu Anh" userId="17462767-6775-4dcb-9f51-2f62a108ee00" providerId="ADAL" clId="{30D35835-9763-42DE-B4DD-CC0931114399}" dt="2024-10-14T17:12:13.164" v="1869" actId="26606"/>
          <ac:spMkLst>
            <pc:docMk/>
            <pc:sldMk cId="2855474207" sldId="297"/>
            <ac:spMk id="16" creationId="{5808145D-A8B4-1AC0-E288-A9F633F8D227}"/>
          </ac:spMkLst>
        </pc:spChg>
        <pc:spChg chg="add del mod">
          <ac:chgData name="Truong, Vu Anh" userId="17462767-6775-4dcb-9f51-2f62a108ee00" providerId="ADAL" clId="{30D35835-9763-42DE-B4DD-CC0931114399}" dt="2024-10-14T17:12:13.164" v="1869" actId="26606"/>
          <ac:spMkLst>
            <pc:docMk/>
            <pc:sldMk cId="2855474207" sldId="297"/>
            <ac:spMk id="17" creationId="{9C333AD3-FCAF-03D5-0A02-6C30E823D026}"/>
          </ac:spMkLst>
        </pc:spChg>
        <pc:spChg chg="add del mod">
          <ac:chgData name="Truong, Vu Anh" userId="17462767-6775-4dcb-9f51-2f62a108ee00" providerId="ADAL" clId="{30D35835-9763-42DE-B4DD-CC0931114399}" dt="2024-10-14T17:12:13.164" v="1869" actId="26606"/>
          <ac:spMkLst>
            <pc:docMk/>
            <pc:sldMk cId="2855474207" sldId="297"/>
            <ac:spMk id="18" creationId="{7065FFF6-7045-2D10-C5CA-D9CC8FDC4116}"/>
          </ac:spMkLst>
        </pc:spChg>
        <pc:spChg chg="add del mod">
          <ac:chgData name="Truong, Vu Anh" userId="17462767-6775-4dcb-9f51-2f62a108ee00" providerId="ADAL" clId="{30D35835-9763-42DE-B4DD-CC0931114399}" dt="2024-10-14T17:12:14.836" v="1871" actId="26606"/>
          <ac:spMkLst>
            <pc:docMk/>
            <pc:sldMk cId="2855474207" sldId="297"/>
            <ac:spMk id="20" creationId="{A4725984-53E0-C093-CF40-E9B669694282}"/>
          </ac:spMkLst>
        </pc:spChg>
        <pc:spChg chg="add del mod">
          <ac:chgData name="Truong, Vu Anh" userId="17462767-6775-4dcb-9f51-2f62a108ee00" providerId="ADAL" clId="{30D35835-9763-42DE-B4DD-CC0931114399}" dt="2024-10-14T17:12:14.836" v="1871" actId="26606"/>
          <ac:spMkLst>
            <pc:docMk/>
            <pc:sldMk cId="2855474207" sldId="297"/>
            <ac:spMk id="21" creationId="{6D150977-04D7-BF86-AF76-7484D3911D1A}"/>
          </ac:spMkLst>
        </pc:spChg>
        <pc:spChg chg="add del mod">
          <ac:chgData name="Truong, Vu Anh" userId="17462767-6775-4dcb-9f51-2f62a108ee00" providerId="ADAL" clId="{30D35835-9763-42DE-B4DD-CC0931114399}" dt="2024-10-14T17:12:14.836" v="1871" actId="26606"/>
          <ac:spMkLst>
            <pc:docMk/>
            <pc:sldMk cId="2855474207" sldId="297"/>
            <ac:spMk id="22" creationId="{EB7FB124-8E53-6668-C559-B01E7740D22A}"/>
          </ac:spMkLst>
        </pc:spChg>
        <pc:spChg chg="add del mod">
          <ac:chgData name="Truong, Vu Anh" userId="17462767-6775-4dcb-9f51-2f62a108ee00" providerId="ADAL" clId="{30D35835-9763-42DE-B4DD-CC0931114399}" dt="2024-10-14T17:12:14.836" v="1871" actId="26606"/>
          <ac:spMkLst>
            <pc:docMk/>
            <pc:sldMk cId="2855474207" sldId="297"/>
            <ac:spMk id="23" creationId="{D1DAC723-0FC1-364D-A34A-DB439D8F3377}"/>
          </ac:spMkLst>
        </pc:spChg>
        <pc:spChg chg="add del mod">
          <ac:chgData name="Truong, Vu Anh" userId="17462767-6775-4dcb-9f51-2f62a108ee00" providerId="ADAL" clId="{30D35835-9763-42DE-B4DD-CC0931114399}" dt="2024-10-14T17:12:14.836" v="1871" actId="26606"/>
          <ac:spMkLst>
            <pc:docMk/>
            <pc:sldMk cId="2855474207" sldId="297"/>
            <ac:spMk id="24" creationId="{BC9DB532-0FE0-73A4-6D58-B9684E8080DB}"/>
          </ac:spMkLst>
        </pc:spChg>
        <pc:spChg chg="add del mod">
          <ac:chgData name="Truong, Vu Anh" userId="17462767-6775-4dcb-9f51-2f62a108ee00" providerId="ADAL" clId="{30D35835-9763-42DE-B4DD-CC0931114399}" dt="2024-10-14T17:12:17.531" v="1873" actId="26606"/>
          <ac:spMkLst>
            <pc:docMk/>
            <pc:sldMk cId="2855474207" sldId="297"/>
            <ac:spMk id="26" creationId="{E60788BE-14DF-7DF7-A6DA-B12517E48E97}"/>
          </ac:spMkLst>
        </pc:spChg>
        <pc:spChg chg="add del mod">
          <ac:chgData name="Truong, Vu Anh" userId="17462767-6775-4dcb-9f51-2f62a108ee00" providerId="ADAL" clId="{30D35835-9763-42DE-B4DD-CC0931114399}" dt="2024-10-14T17:12:17.531" v="1873" actId="26606"/>
          <ac:spMkLst>
            <pc:docMk/>
            <pc:sldMk cId="2855474207" sldId="297"/>
            <ac:spMk id="27" creationId="{463BD4C0-3B80-CC3B-7DC3-1751C0E46A94}"/>
          </ac:spMkLst>
        </pc:spChg>
        <pc:spChg chg="add del mod">
          <ac:chgData name="Truong, Vu Anh" userId="17462767-6775-4dcb-9f51-2f62a108ee00" providerId="ADAL" clId="{30D35835-9763-42DE-B4DD-CC0931114399}" dt="2024-10-14T17:12:17.531" v="1873" actId="26606"/>
          <ac:spMkLst>
            <pc:docMk/>
            <pc:sldMk cId="2855474207" sldId="297"/>
            <ac:spMk id="28" creationId="{2D6998C6-D4B2-B959-9E6E-ACA956E3063D}"/>
          </ac:spMkLst>
        </pc:spChg>
      </pc:sldChg>
      <pc:sldChg chg="new del">
        <pc:chgData name="Truong, Vu Anh" userId="17462767-6775-4dcb-9f51-2f62a108ee00" providerId="ADAL" clId="{30D35835-9763-42DE-B4DD-CC0931114399}" dt="2024-10-14T17:12:34.486" v="1878" actId="680"/>
        <pc:sldMkLst>
          <pc:docMk/>
          <pc:sldMk cId="623547495" sldId="298"/>
        </pc:sldMkLst>
      </pc:sldChg>
      <pc:sldChg chg="addSp modSp add del mod ord">
        <pc:chgData name="Truong, Vu Anh" userId="17462767-6775-4dcb-9f51-2f62a108ee00" providerId="ADAL" clId="{30D35835-9763-42DE-B4DD-CC0931114399}" dt="2024-10-15T09:05:30.356" v="1981" actId="47"/>
        <pc:sldMkLst>
          <pc:docMk/>
          <pc:sldMk cId="3386421110" sldId="380"/>
        </pc:sldMkLst>
        <pc:spChg chg="mod">
          <ac:chgData name="Truong, Vu Anh" userId="17462767-6775-4dcb-9f51-2f62a108ee00" providerId="ADAL" clId="{30D35835-9763-42DE-B4DD-CC0931114399}" dt="2024-10-14T17:34:06.619" v="1971" actId="20577"/>
          <ac:spMkLst>
            <pc:docMk/>
            <pc:sldMk cId="3386421110" sldId="380"/>
            <ac:spMk id="2" creationId="{D614E9A0-E809-4070-B1F5-65BE818CE569}"/>
          </ac:spMkLst>
        </pc:spChg>
        <pc:spChg chg="mod">
          <ac:chgData name="Truong, Vu Anh" userId="17462767-6775-4dcb-9f51-2f62a108ee00" providerId="ADAL" clId="{30D35835-9763-42DE-B4DD-CC0931114399}" dt="2024-10-14T17:34:19.500" v="1974" actId="20577"/>
          <ac:spMkLst>
            <pc:docMk/>
            <pc:sldMk cId="3386421110" sldId="380"/>
            <ac:spMk id="3" creationId="{24D2D543-3470-4676-B721-3901D6D9909B}"/>
          </ac:spMkLst>
        </pc:spChg>
        <pc:spChg chg="mod">
          <ac:chgData name="Truong, Vu Anh" userId="17462767-6775-4dcb-9f51-2f62a108ee00" providerId="ADAL" clId="{30D35835-9763-42DE-B4DD-CC0931114399}" dt="2024-10-14T17:33:37.468" v="1960" actId="20577"/>
          <ac:spMkLst>
            <pc:docMk/>
            <pc:sldMk cId="3386421110" sldId="380"/>
            <ac:spMk id="72" creationId="{7FA77F51-CA6C-4BF6-9ACE-D7F868C8E989}"/>
          </ac:spMkLst>
        </pc:spChg>
        <pc:spChg chg="mod">
          <ac:chgData name="Truong, Vu Anh" userId="17462767-6775-4dcb-9f51-2f62a108ee00" providerId="ADAL" clId="{30D35835-9763-42DE-B4DD-CC0931114399}" dt="2024-10-14T17:33:30.533" v="1945" actId="207"/>
          <ac:spMkLst>
            <pc:docMk/>
            <pc:sldMk cId="3386421110" sldId="380"/>
            <ac:spMk id="75" creationId="{0ACC0254-A02E-4037-A897-4BCB7DAC85C4}"/>
          </ac:spMkLst>
        </pc:spChg>
        <pc:spChg chg="mod">
          <ac:chgData name="Truong, Vu Anh" userId="17462767-6775-4dcb-9f51-2f62a108ee00" providerId="ADAL" clId="{30D35835-9763-42DE-B4DD-CC0931114399}" dt="2024-10-14T17:38:18.240" v="1976" actId="122"/>
          <ac:spMkLst>
            <pc:docMk/>
            <pc:sldMk cId="3386421110" sldId="380"/>
            <ac:spMk id="80" creationId="{6F365382-2C14-4E8F-B338-CCB0AC6197F0}"/>
          </ac:spMkLst>
        </pc:spChg>
        <pc:spChg chg="mod">
          <ac:chgData name="Truong, Vu Anh" userId="17462767-6775-4dcb-9f51-2f62a108ee00" providerId="ADAL" clId="{30D35835-9763-42DE-B4DD-CC0931114399}" dt="2024-10-14T17:38:14.008" v="1975" actId="122"/>
          <ac:spMkLst>
            <pc:docMk/>
            <pc:sldMk cId="3386421110" sldId="380"/>
            <ac:spMk id="82" creationId="{073B42F9-74FA-4DCD-B1A8-30E1D15A401F}"/>
          </ac:spMkLst>
        </pc:spChg>
        <pc:picChg chg="add">
          <ac:chgData name="Truong, Vu Anh" userId="17462767-6775-4dcb-9f51-2f62a108ee00" providerId="ADAL" clId="{30D35835-9763-42DE-B4DD-CC0931114399}" dt="2024-10-14T17:27:39.789" v="1883"/>
          <ac:picMkLst>
            <pc:docMk/>
            <pc:sldMk cId="3386421110" sldId="380"/>
            <ac:picMk id="21" creationId="{C89FA231-42D4-E9C7-8D86-D2AEBD129525}"/>
          </ac:picMkLst>
        </pc:picChg>
        <pc:picChg chg="add">
          <ac:chgData name="Truong, Vu Anh" userId="17462767-6775-4dcb-9f51-2f62a108ee00" providerId="ADAL" clId="{30D35835-9763-42DE-B4DD-CC0931114399}" dt="2024-10-14T17:28:02.817" v="1896"/>
          <ac:picMkLst>
            <pc:docMk/>
            <pc:sldMk cId="3386421110" sldId="380"/>
            <ac:picMk id="34" creationId="{894ED5A4-C23F-2B65-3062-C6D5CB337ABE}"/>
          </ac:picMkLst>
        </pc:picChg>
        <pc:picChg chg="add">
          <ac:chgData name="Truong, Vu Anh" userId="17462767-6775-4dcb-9f51-2f62a108ee00" providerId="ADAL" clId="{30D35835-9763-42DE-B4DD-CC0931114399}" dt="2024-10-14T17:27:34.572" v="1882"/>
          <ac:picMkLst>
            <pc:docMk/>
            <pc:sldMk cId="3386421110" sldId="380"/>
            <ac:picMk id="1026" creationId="{C4DE2FCB-9C6C-0CE1-1B62-20B19E45091C}"/>
          </ac:picMkLst>
        </pc:picChg>
      </pc:sldChg>
      <pc:sldMasterChg chg="delSldLayout">
        <pc:chgData name="Truong, Vu Anh" userId="17462767-6775-4dcb-9f51-2f62a108ee00" providerId="ADAL" clId="{30D35835-9763-42DE-B4DD-CC0931114399}" dt="2024-10-15T09:05:30.356" v="1981" actId="47"/>
        <pc:sldMasterMkLst>
          <pc:docMk/>
          <pc:sldMasterMk cId="2846167297" sldId="2147483677"/>
        </pc:sldMasterMkLst>
        <pc:sldLayoutChg chg="del">
          <pc:chgData name="Truong, Vu Anh" userId="17462767-6775-4dcb-9f51-2f62a108ee00" providerId="ADAL" clId="{30D35835-9763-42DE-B4DD-CC0931114399}" dt="2024-10-15T09:05:30.356" v="1981" actId="47"/>
          <pc:sldLayoutMkLst>
            <pc:docMk/>
            <pc:sldMasterMk cId="2846167297" sldId="2147483677"/>
            <pc:sldLayoutMk cId="434693370" sldId="2147483707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B0EE24-1D56-4C44-B978-26242865856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DE"/>
        </a:p>
      </dgm:t>
    </dgm:pt>
    <dgm:pt modelId="{BD82EEDD-7C00-4FF1-A58A-F8B38AE21392}">
      <dgm:prSet custT="1"/>
      <dgm:spPr/>
      <dgm:t>
        <a:bodyPr/>
        <a:lstStyle/>
        <a:p>
          <a:r>
            <a:rPr lang="de-DE" sz="2800" dirty="0"/>
            <a:t>Primary </a:t>
          </a:r>
          <a:r>
            <a:rPr lang="de-DE" sz="2800" dirty="0" err="1"/>
            <a:t>constructors</a:t>
          </a:r>
          <a:endParaRPr lang="de-DE" sz="2800" dirty="0"/>
        </a:p>
      </dgm:t>
    </dgm:pt>
    <dgm:pt modelId="{40C2278C-BD5A-441C-8A8C-CC55E2F16C7E}" type="parTrans" cxnId="{8DE42197-5472-473D-9928-BD061A1FA163}">
      <dgm:prSet/>
      <dgm:spPr/>
      <dgm:t>
        <a:bodyPr/>
        <a:lstStyle/>
        <a:p>
          <a:endParaRPr lang="de-DE"/>
        </a:p>
      </dgm:t>
    </dgm:pt>
    <dgm:pt modelId="{D81ABE8C-6367-45E8-A218-44E5F759138F}" type="sibTrans" cxnId="{8DE42197-5472-473D-9928-BD061A1FA163}">
      <dgm:prSet/>
      <dgm:spPr/>
      <dgm:t>
        <a:bodyPr/>
        <a:lstStyle/>
        <a:p>
          <a:endParaRPr lang="de-DE"/>
        </a:p>
      </dgm:t>
    </dgm:pt>
    <dgm:pt modelId="{4CAE03A2-4FF4-41C7-8841-D37E1B8C2F17}">
      <dgm:prSet custT="1"/>
      <dgm:spPr/>
      <dgm:t>
        <a:bodyPr/>
        <a:lstStyle/>
        <a:p>
          <a:r>
            <a:rPr lang="de-DE" sz="2800" dirty="0"/>
            <a:t>Collection </a:t>
          </a:r>
          <a:r>
            <a:rPr lang="de-DE" sz="2800" dirty="0" err="1"/>
            <a:t>expressions</a:t>
          </a:r>
          <a:endParaRPr lang="de-DE" sz="2800" dirty="0"/>
        </a:p>
      </dgm:t>
    </dgm:pt>
    <dgm:pt modelId="{83FD1D8B-1E56-4BD6-9797-9E8BC0DAE9BD}" type="parTrans" cxnId="{DA74F648-035B-4648-9888-713ACA7C05AC}">
      <dgm:prSet/>
      <dgm:spPr/>
      <dgm:t>
        <a:bodyPr/>
        <a:lstStyle/>
        <a:p>
          <a:endParaRPr lang="de-DE"/>
        </a:p>
      </dgm:t>
    </dgm:pt>
    <dgm:pt modelId="{01601EF4-BF74-4F36-9DAD-A013F6AB2423}" type="sibTrans" cxnId="{DA74F648-035B-4648-9888-713ACA7C05AC}">
      <dgm:prSet/>
      <dgm:spPr/>
      <dgm:t>
        <a:bodyPr/>
        <a:lstStyle/>
        <a:p>
          <a:endParaRPr lang="de-DE"/>
        </a:p>
      </dgm:t>
    </dgm:pt>
    <dgm:pt modelId="{FF378C9B-756D-4359-BD54-083B3085A8F5}">
      <dgm:prSet custT="1"/>
      <dgm:spPr/>
      <dgm:t>
        <a:bodyPr/>
        <a:lstStyle/>
        <a:p>
          <a:r>
            <a:rPr lang="de-DE" sz="2800" dirty="0" err="1"/>
            <a:t>ref</a:t>
          </a:r>
          <a:r>
            <a:rPr lang="de-DE" sz="2800" dirty="0"/>
            <a:t> </a:t>
          </a:r>
          <a:r>
            <a:rPr lang="de-DE" sz="2800" dirty="0" err="1"/>
            <a:t>readonly</a:t>
          </a:r>
          <a:r>
            <a:rPr lang="de-DE" sz="2800" dirty="0"/>
            <a:t> </a:t>
          </a:r>
          <a:r>
            <a:rPr lang="de-DE" sz="2800" dirty="0" err="1"/>
            <a:t>parameters</a:t>
          </a:r>
          <a:endParaRPr lang="de-DE" sz="2800" dirty="0"/>
        </a:p>
      </dgm:t>
    </dgm:pt>
    <dgm:pt modelId="{502D93A3-6F9B-49DB-9473-2F6B6AD1C34B}" type="parTrans" cxnId="{EAD9E295-42F8-494C-A5DE-DC6F392EFFB0}">
      <dgm:prSet/>
      <dgm:spPr/>
      <dgm:t>
        <a:bodyPr/>
        <a:lstStyle/>
        <a:p>
          <a:endParaRPr lang="de-DE"/>
        </a:p>
      </dgm:t>
    </dgm:pt>
    <dgm:pt modelId="{7DC3D5CF-6749-4C34-B987-19E805626AC1}" type="sibTrans" cxnId="{EAD9E295-42F8-494C-A5DE-DC6F392EFFB0}">
      <dgm:prSet/>
      <dgm:spPr/>
      <dgm:t>
        <a:bodyPr/>
        <a:lstStyle/>
        <a:p>
          <a:endParaRPr lang="de-DE"/>
        </a:p>
      </dgm:t>
    </dgm:pt>
    <dgm:pt modelId="{F5F5537F-78DC-42FC-81CE-81EC878014A5}">
      <dgm:prSet custT="1"/>
      <dgm:spPr/>
      <dgm:t>
        <a:bodyPr/>
        <a:lstStyle/>
        <a:p>
          <a:r>
            <a:rPr lang="de-DE" sz="2800" dirty="0"/>
            <a:t>Default </a:t>
          </a:r>
          <a:r>
            <a:rPr lang="de-DE" sz="2800" dirty="0" err="1"/>
            <a:t>lambda</a:t>
          </a:r>
          <a:r>
            <a:rPr lang="de-DE" sz="2800" dirty="0"/>
            <a:t> </a:t>
          </a:r>
          <a:r>
            <a:rPr lang="de-DE" sz="2800" dirty="0" err="1"/>
            <a:t>parameters</a:t>
          </a:r>
          <a:endParaRPr lang="de-DE" sz="2800" dirty="0"/>
        </a:p>
      </dgm:t>
    </dgm:pt>
    <dgm:pt modelId="{C1581B54-2BD3-4A5B-B073-B40D95397E94}" type="parTrans" cxnId="{DAB6D534-4F8B-4BC9-B923-6528C42A59DA}">
      <dgm:prSet/>
      <dgm:spPr/>
      <dgm:t>
        <a:bodyPr/>
        <a:lstStyle/>
        <a:p>
          <a:endParaRPr lang="de-DE"/>
        </a:p>
      </dgm:t>
    </dgm:pt>
    <dgm:pt modelId="{F2C4D604-AF31-4BBB-8DE8-6294E3947F07}" type="sibTrans" cxnId="{DAB6D534-4F8B-4BC9-B923-6528C42A59DA}">
      <dgm:prSet/>
      <dgm:spPr/>
      <dgm:t>
        <a:bodyPr/>
        <a:lstStyle/>
        <a:p>
          <a:endParaRPr lang="de-DE"/>
        </a:p>
      </dgm:t>
    </dgm:pt>
    <dgm:pt modelId="{233C8799-26FF-470C-9A74-CB807F31A85C}" type="pres">
      <dgm:prSet presAssocID="{F5B0EE24-1D56-4C44-B978-262428658565}" presName="linear" presStyleCnt="0">
        <dgm:presLayoutVars>
          <dgm:animLvl val="lvl"/>
          <dgm:resizeHandles val="exact"/>
        </dgm:presLayoutVars>
      </dgm:prSet>
      <dgm:spPr/>
    </dgm:pt>
    <dgm:pt modelId="{C4C3D1CC-3F1A-45D9-BD11-045C3E056302}" type="pres">
      <dgm:prSet presAssocID="{BD82EEDD-7C00-4FF1-A58A-F8B38AE2139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3DF3732-514F-4975-903A-821C0A35E4B3}" type="pres">
      <dgm:prSet presAssocID="{D81ABE8C-6367-45E8-A218-44E5F759138F}" presName="spacer" presStyleCnt="0"/>
      <dgm:spPr/>
    </dgm:pt>
    <dgm:pt modelId="{A642AC75-C893-4DA8-A6A9-9920A19359F6}" type="pres">
      <dgm:prSet presAssocID="{4CAE03A2-4FF4-41C7-8841-D37E1B8C2F1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BE58BF3-AA0C-4558-BAF6-40AAB34CE48E}" type="pres">
      <dgm:prSet presAssocID="{01601EF4-BF74-4F36-9DAD-A013F6AB2423}" presName="spacer" presStyleCnt="0"/>
      <dgm:spPr/>
    </dgm:pt>
    <dgm:pt modelId="{D9FA3EE6-4C47-401A-98C3-59E7D85676B8}" type="pres">
      <dgm:prSet presAssocID="{FF378C9B-756D-4359-BD54-083B3085A8F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CFC41F7-A458-44F0-949B-E3CF15F01D6D}" type="pres">
      <dgm:prSet presAssocID="{7DC3D5CF-6749-4C34-B987-19E805626AC1}" presName="spacer" presStyleCnt="0"/>
      <dgm:spPr/>
    </dgm:pt>
    <dgm:pt modelId="{0CF19308-2B01-48D1-B64D-F29C151BEA70}" type="pres">
      <dgm:prSet presAssocID="{F5F5537F-78DC-42FC-81CE-81EC878014A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AB6D534-4F8B-4BC9-B923-6528C42A59DA}" srcId="{F5B0EE24-1D56-4C44-B978-262428658565}" destId="{F5F5537F-78DC-42FC-81CE-81EC878014A5}" srcOrd="3" destOrd="0" parTransId="{C1581B54-2BD3-4A5B-B073-B40D95397E94}" sibTransId="{F2C4D604-AF31-4BBB-8DE8-6294E3947F07}"/>
    <dgm:cxn modelId="{DA74F648-035B-4648-9888-713ACA7C05AC}" srcId="{F5B0EE24-1D56-4C44-B978-262428658565}" destId="{4CAE03A2-4FF4-41C7-8841-D37E1B8C2F17}" srcOrd="1" destOrd="0" parTransId="{83FD1D8B-1E56-4BD6-9797-9E8BC0DAE9BD}" sibTransId="{01601EF4-BF74-4F36-9DAD-A013F6AB2423}"/>
    <dgm:cxn modelId="{4D713285-05B4-42E7-867D-185F0A9437CE}" type="presOf" srcId="{BD82EEDD-7C00-4FF1-A58A-F8B38AE21392}" destId="{C4C3D1CC-3F1A-45D9-BD11-045C3E056302}" srcOrd="0" destOrd="0" presId="urn:microsoft.com/office/officeart/2005/8/layout/vList2"/>
    <dgm:cxn modelId="{A8552C93-2F89-4EF9-A282-C589F2C991C2}" type="presOf" srcId="{FF378C9B-756D-4359-BD54-083B3085A8F5}" destId="{D9FA3EE6-4C47-401A-98C3-59E7D85676B8}" srcOrd="0" destOrd="0" presId="urn:microsoft.com/office/officeart/2005/8/layout/vList2"/>
    <dgm:cxn modelId="{C1247E94-F94E-4F28-B2F6-711692B5F535}" type="presOf" srcId="{F5F5537F-78DC-42FC-81CE-81EC878014A5}" destId="{0CF19308-2B01-48D1-B64D-F29C151BEA70}" srcOrd="0" destOrd="0" presId="urn:microsoft.com/office/officeart/2005/8/layout/vList2"/>
    <dgm:cxn modelId="{EAD9E295-42F8-494C-A5DE-DC6F392EFFB0}" srcId="{F5B0EE24-1D56-4C44-B978-262428658565}" destId="{FF378C9B-756D-4359-BD54-083B3085A8F5}" srcOrd="2" destOrd="0" parTransId="{502D93A3-6F9B-49DB-9473-2F6B6AD1C34B}" sibTransId="{7DC3D5CF-6749-4C34-B987-19E805626AC1}"/>
    <dgm:cxn modelId="{8DE42197-5472-473D-9928-BD061A1FA163}" srcId="{F5B0EE24-1D56-4C44-B978-262428658565}" destId="{BD82EEDD-7C00-4FF1-A58A-F8B38AE21392}" srcOrd="0" destOrd="0" parTransId="{40C2278C-BD5A-441C-8A8C-CC55E2F16C7E}" sibTransId="{D81ABE8C-6367-45E8-A218-44E5F759138F}"/>
    <dgm:cxn modelId="{94C5B89F-36D9-418D-BD1B-854FF27CD697}" type="presOf" srcId="{4CAE03A2-4FF4-41C7-8841-D37E1B8C2F17}" destId="{A642AC75-C893-4DA8-A6A9-9920A19359F6}" srcOrd="0" destOrd="0" presId="urn:microsoft.com/office/officeart/2005/8/layout/vList2"/>
    <dgm:cxn modelId="{CB14CFA2-FB83-4B0D-8C6E-74FEEB02E1E1}" type="presOf" srcId="{F5B0EE24-1D56-4C44-B978-262428658565}" destId="{233C8799-26FF-470C-9A74-CB807F31A85C}" srcOrd="0" destOrd="0" presId="urn:microsoft.com/office/officeart/2005/8/layout/vList2"/>
    <dgm:cxn modelId="{F85B1FD1-7F12-4C2B-B8F5-166D51483714}" type="presParOf" srcId="{233C8799-26FF-470C-9A74-CB807F31A85C}" destId="{C4C3D1CC-3F1A-45D9-BD11-045C3E056302}" srcOrd="0" destOrd="0" presId="urn:microsoft.com/office/officeart/2005/8/layout/vList2"/>
    <dgm:cxn modelId="{535C74B1-96A7-4ADF-9DA5-9825FC99B117}" type="presParOf" srcId="{233C8799-26FF-470C-9A74-CB807F31A85C}" destId="{63DF3732-514F-4975-903A-821C0A35E4B3}" srcOrd="1" destOrd="0" presId="urn:microsoft.com/office/officeart/2005/8/layout/vList2"/>
    <dgm:cxn modelId="{7AB59ED4-70A6-42CB-A187-9C7EEBDE8877}" type="presParOf" srcId="{233C8799-26FF-470C-9A74-CB807F31A85C}" destId="{A642AC75-C893-4DA8-A6A9-9920A19359F6}" srcOrd="2" destOrd="0" presId="urn:microsoft.com/office/officeart/2005/8/layout/vList2"/>
    <dgm:cxn modelId="{5062124D-212C-48A9-BBB9-D93AD660665D}" type="presParOf" srcId="{233C8799-26FF-470C-9A74-CB807F31A85C}" destId="{CBE58BF3-AA0C-4558-BAF6-40AAB34CE48E}" srcOrd="3" destOrd="0" presId="urn:microsoft.com/office/officeart/2005/8/layout/vList2"/>
    <dgm:cxn modelId="{D70E2770-8F08-47C4-84D5-AE6D88BD731D}" type="presParOf" srcId="{233C8799-26FF-470C-9A74-CB807F31A85C}" destId="{D9FA3EE6-4C47-401A-98C3-59E7D85676B8}" srcOrd="4" destOrd="0" presId="urn:microsoft.com/office/officeart/2005/8/layout/vList2"/>
    <dgm:cxn modelId="{860BFDE0-F02B-4AB4-B0B0-26748E02D6FC}" type="presParOf" srcId="{233C8799-26FF-470C-9A74-CB807F31A85C}" destId="{5CFC41F7-A458-44F0-949B-E3CF15F01D6D}" srcOrd="5" destOrd="0" presId="urn:microsoft.com/office/officeart/2005/8/layout/vList2"/>
    <dgm:cxn modelId="{FA1CC6AD-4A5E-46EB-AFFB-45F1AF5441A1}" type="presParOf" srcId="{233C8799-26FF-470C-9A74-CB807F31A85C}" destId="{0CF19308-2B01-48D1-B64D-F29C151BEA7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B0EE24-1D56-4C44-B978-26242865856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D82EEDD-7C00-4FF1-A58A-F8B38AE21392}">
      <dgm:prSet custT="1"/>
      <dgm:spPr/>
      <dgm:t>
        <a:bodyPr/>
        <a:lstStyle/>
        <a:p>
          <a:r>
            <a:rPr lang="de-DE" sz="2800" dirty="0"/>
            <a:t>Alias </a:t>
          </a:r>
          <a:r>
            <a:rPr lang="de-DE" sz="2800" dirty="0" err="1"/>
            <a:t>any</a:t>
          </a:r>
          <a:r>
            <a:rPr lang="de-DE" sz="2800" dirty="0"/>
            <a:t> type</a:t>
          </a:r>
        </a:p>
      </dgm:t>
    </dgm:pt>
    <dgm:pt modelId="{40C2278C-BD5A-441C-8A8C-CC55E2F16C7E}" type="parTrans" cxnId="{8DE42197-5472-473D-9928-BD061A1FA163}">
      <dgm:prSet/>
      <dgm:spPr/>
      <dgm:t>
        <a:bodyPr/>
        <a:lstStyle/>
        <a:p>
          <a:endParaRPr lang="de-DE"/>
        </a:p>
      </dgm:t>
    </dgm:pt>
    <dgm:pt modelId="{D81ABE8C-6367-45E8-A218-44E5F759138F}" type="sibTrans" cxnId="{8DE42197-5472-473D-9928-BD061A1FA163}">
      <dgm:prSet/>
      <dgm:spPr/>
      <dgm:t>
        <a:bodyPr/>
        <a:lstStyle/>
        <a:p>
          <a:endParaRPr lang="de-DE"/>
        </a:p>
      </dgm:t>
    </dgm:pt>
    <dgm:pt modelId="{857D8E99-94DD-4FB4-9994-13B0792C6B1D}">
      <dgm:prSet custT="1"/>
      <dgm:spPr/>
      <dgm:t>
        <a:bodyPr/>
        <a:lstStyle/>
        <a:p>
          <a:r>
            <a:rPr lang="de-DE" sz="2800" dirty="0"/>
            <a:t>Inline </a:t>
          </a:r>
          <a:r>
            <a:rPr lang="de-DE" sz="2800" dirty="0" err="1"/>
            <a:t>arrays</a:t>
          </a:r>
          <a:endParaRPr lang="de-DE" sz="2800" dirty="0"/>
        </a:p>
      </dgm:t>
    </dgm:pt>
    <dgm:pt modelId="{91DB31FA-740A-403D-89A4-3B253DFF833E}" type="parTrans" cxnId="{38C9AA0F-E826-4126-A0CF-82A2580E8706}">
      <dgm:prSet/>
      <dgm:spPr/>
      <dgm:t>
        <a:bodyPr/>
        <a:lstStyle/>
        <a:p>
          <a:endParaRPr lang="de-DE"/>
        </a:p>
      </dgm:t>
    </dgm:pt>
    <dgm:pt modelId="{898B0D80-69B3-410B-90DC-09DEE80300E5}" type="sibTrans" cxnId="{38C9AA0F-E826-4126-A0CF-82A2580E8706}">
      <dgm:prSet/>
      <dgm:spPr/>
      <dgm:t>
        <a:bodyPr/>
        <a:lstStyle/>
        <a:p>
          <a:endParaRPr lang="de-DE"/>
        </a:p>
      </dgm:t>
    </dgm:pt>
    <dgm:pt modelId="{2594B53F-29A8-4E4F-B85B-1869CD175315}">
      <dgm:prSet custT="1"/>
      <dgm:spPr/>
      <dgm:t>
        <a:bodyPr/>
        <a:lstStyle/>
        <a:p>
          <a:r>
            <a:rPr lang="de-DE" sz="2800" dirty="0"/>
            <a:t>Experimental </a:t>
          </a:r>
          <a:r>
            <a:rPr lang="de-DE" sz="2800" dirty="0" err="1"/>
            <a:t>attribute</a:t>
          </a:r>
          <a:endParaRPr lang="de-DE" sz="2800" dirty="0"/>
        </a:p>
      </dgm:t>
    </dgm:pt>
    <dgm:pt modelId="{5D8070B3-CADB-40BC-AC68-BAD0FD371D39}" type="parTrans" cxnId="{B47D5B27-AA19-4E4B-B489-3E5561117BDF}">
      <dgm:prSet/>
      <dgm:spPr/>
      <dgm:t>
        <a:bodyPr/>
        <a:lstStyle/>
        <a:p>
          <a:endParaRPr lang="de-DE"/>
        </a:p>
      </dgm:t>
    </dgm:pt>
    <dgm:pt modelId="{6DC2D55D-770E-4907-9687-F93F48F4422E}" type="sibTrans" cxnId="{B47D5B27-AA19-4E4B-B489-3E5561117BDF}">
      <dgm:prSet/>
      <dgm:spPr/>
      <dgm:t>
        <a:bodyPr/>
        <a:lstStyle/>
        <a:p>
          <a:endParaRPr lang="de-DE"/>
        </a:p>
      </dgm:t>
    </dgm:pt>
    <dgm:pt modelId="{320B64F9-F018-4B7A-92BF-A34E30B43FA5}">
      <dgm:prSet custT="1"/>
      <dgm:spPr/>
      <dgm:t>
        <a:bodyPr/>
        <a:lstStyle/>
        <a:p>
          <a:r>
            <a:rPr lang="de-DE" sz="2800" dirty="0"/>
            <a:t>Interceptors*</a:t>
          </a:r>
        </a:p>
      </dgm:t>
    </dgm:pt>
    <dgm:pt modelId="{F33C69B2-39C0-49F5-944D-388A8E811B12}" type="parTrans" cxnId="{9AAD1BC9-9C22-4788-845E-112332EC9168}">
      <dgm:prSet/>
      <dgm:spPr/>
      <dgm:t>
        <a:bodyPr/>
        <a:lstStyle/>
        <a:p>
          <a:endParaRPr lang="de-DE"/>
        </a:p>
      </dgm:t>
    </dgm:pt>
    <dgm:pt modelId="{9844E303-D23A-436B-8C1D-12F4BA8BEF64}" type="sibTrans" cxnId="{9AAD1BC9-9C22-4788-845E-112332EC9168}">
      <dgm:prSet/>
      <dgm:spPr/>
      <dgm:t>
        <a:bodyPr/>
        <a:lstStyle/>
        <a:p>
          <a:endParaRPr lang="de-DE"/>
        </a:p>
      </dgm:t>
    </dgm:pt>
    <dgm:pt modelId="{233C8799-26FF-470C-9A74-CB807F31A85C}" type="pres">
      <dgm:prSet presAssocID="{F5B0EE24-1D56-4C44-B978-262428658565}" presName="linear" presStyleCnt="0">
        <dgm:presLayoutVars>
          <dgm:animLvl val="lvl"/>
          <dgm:resizeHandles val="exact"/>
        </dgm:presLayoutVars>
      </dgm:prSet>
      <dgm:spPr/>
    </dgm:pt>
    <dgm:pt modelId="{C4C3D1CC-3F1A-45D9-BD11-045C3E056302}" type="pres">
      <dgm:prSet presAssocID="{BD82EEDD-7C00-4FF1-A58A-F8B38AE2139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3DF3732-514F-4975-903A-821C0A35E4B3}" type="pres">
      <dgm:prSet presAssocID="{D81ABE8C-6367-45E8-A218-44E5F759138F}" presName="spacer" presStyleCnt="0"/>
      <dgm:spPr/>
    </dgm:pt>
    <dgm:pt modelId="{FAEA7AD2-6C35-453D-8960-A24CDCA1484F}" type="pres">
      <dgm:prSet presAssocID="{857D8E99-94DD-4FB4-9994-13B0792C6B1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BDCECA5-E348-4123-AB96-69A53606E718}" type="pres">
      <dgm:prSet presAssocID="{898B0D80-69B3-410B-90DC-09DEE80300E5}" presName="spacer" presStyleCnt="0"/>
      <dgm:spPr/>
    </dgm:pt>
    <dgm:pt modelId="{E995DA9E-E938-4377-9F59-6F7F396F0F15}" type="pres">
      <dgm:prSet presAssocID="{2594B53F-29A8-4E4F-B85B-1869CD17531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E3E2C62-FE09-469A-81B7-0A83FD194823}" type="pres">
      <dgm:prSet presAssocID="{6DC2D55D-770E-4907-9687-F93F48F4422E}" presName="spacer" presStyleCnt="0"/>
      <dgm:spPr/>
    </dgm:pt>
    <dgm:pt modelId="{2F66D0A5-018F-46BE-81B0-4D8AACD3A66F}" type="pres">
      <dgm:prSet presAssocID="{320B64F9-F018-4B7A-92BF-A34E30B43FA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8C9AA0F-E826-4126-A0CF-82A2580E8706}" srcId="{F5B0EE24-1D56-4C44-B978-262428658565}" destId="{857D8E99-94DD-4FB4-9994-13B0792C6B1D}" srcOrd="1" destOrd="0" parTransId="{91DB31FA-740A-403D-89A4-3B253DFF833E}" sibTransId="{898B0D80-69B3-410B-90DC-09DEE80300E5}"/>
    <dgm:cxn modelId="{B47D5B27-AA19-4E4B-B489-3E5561117BDF}" srcId="{F5B0EE24-1D56-4C44-B978-262428658565}" destId="{2594B53F-29A8-4E4F-B85B-1869CD175315}" srcOrd="2" destOrd="0" parTransId="{5D8070B3-CADB-40BC-AC68-BAD0FD371D39}" sibTransId="{6DC2D55D-770E-4907-9687-F93F48F4422E}"/>
    <dgm:cxn modelId="{288DB127-22A9-439F-9E38-8C7A06084280}" type="presOf" srcId="{320B64F9-F018-4B7A-92BF-A34E30B43FA5}" destId="{2F66D0A5-018F-46BE-81B0-4D8AACD3A66F}" srcOrd="0" destOrd="0" presId="urn:microsoft.com/office/officeart/2005/8/layout/vList2"/>
    <dgm:cxn modelId="{4D713285-05B4-42E7-867D-185F0A9437CE}" type="presOf" srcId="{BD82EEDD-7C00-4FF1-A58A-F8B38AE21392}" destId="{C4C3D1CC-3F1A-45D9-BD11-045C3E056302}" srcOrd="0" destOrd="0" presId="urn:microsoft.com/office/officeart/2005/8/layout/vList2"/>
    <dgm:cxn modelId="{8DE42197-5472-473D-9928-BD061A1FA163}" srcId="{F5B0EE24-1D56-4C44-B978-262428658565}" destId="{BD82EEDD-7C00-4FF1-A58A-F8B38AE21392}" srcOrd="0" destOrd="0" parTransId="{40C2278C-BD5A-441C-8A8C-CC55E2F16C7E}" sibTransId="{D81ABE8C-6367-45E8-A218-44E5F759138F}"/>
    <dgm:cxn modelId="{CB14CFA2-FB83-4B0D-8C6E-74FEEB02E1E1}" type="presOf" srcId="{F5B0EE24-1D56-4C44-B978-262428658565}" destId="{233C8799-26FF-470C-9A74-CB807F31A85C}" srcOrd="0" destOrd="0" presId="urn:microsoft.com/office/officeart/2005/8/layout/vList2"/>
    <dgm:cxn modelId="{812989BE-3332-4936-948F-7FBF69874DCC}" type="presOf" srcId="{2594B53F-29A8-4E4F-B85B-1869CD175315}" destId="{E995DA9E-E938-4377-9F59-6F7F396F0F15}" srcOrd="0" destOrd="0" presId="urn:microsoft.com/office/officeart/2005/8/layout/vList2"/>
    <dgm:cxn modelId="{9AAD1BC9-9C22-4788-845E-112332EC9168}" srcId="{F5B0EE24-1D56-4C44-B978-262428658565}" destId="{320B64F9-F018-4B7A-92BF-A34E30B43FA5}" srcOrd="3" destOrd="0" parTransId="{F33C69B2-39C0-49F5-944D-388A8E811B12}" sibTransId="{9844E303-D23A-436B-8C1D-12F4BA8BEF64}"/>
    <dgm:cxn modelId="{3FE5E2EB-72B2-4100-85FA-19C20452D7B0}" type="presOf" srcId="{857D8E99-94DD-4FB4-9994-13B0792C6B1D}" destId="{FAEA7AD2-6C35-453D-8960-A24CDCA1484F}" srcOrd="0" destOrd="0" presId="urn:microsoft.com/office/officeart/2005/8/layout/vList2"/>
    <dgm:cxn modelId="{F85B1FD1-7F12-4C2B-B8F5-166D51483714}" type="presParOf" srcId="{233C8799-26FF-470C-9A74-CB807F31A85C}" destId="{C4C3D1CC-3F1A-45D9-BD11-045C3E056302}" srcOrd="0" destOrd="0" presId="urn:microsoft.com/office/officeart/2005/8/layout/vList2"/>
    <dgm:cxn modelId="{535C74B1-96A7-4ADF-9DA5-9825FC99B117}" type="presParOf" srcId="{233C8799-26FF-470C-9A74-CB807F31A85C}" destId="{63DF3732-514F-4975-903A-821C0A35E4B3}" srcOrd="1" destOrd="0" presId="urn:microsoft.com/office/officeart/2005/8/layout/vList2"/>
    <dgm:cxn modelId="{22AB47B8-E7B9-4DA8-AA02-0ADC4F521522}" type="presParOf" srcId="{233C8799-26FF-470C-9A74-CB807F31A85C}" destId="{FAEA7AD2-6C35-453D-8960-A24CDCA1484F}" srcOrd="2" destOrd="0" presId="urn:microsoft.com/office/officeart/2005/8/layout/vList2"/>
    <dgm:cxn modelId="{85AFE8D9-260B-449A-9562-8B5BEFCE5457}" type="presParOf" srcId="{233C8799-26FF-470C-9A74-CB807F31A85C}" destId="{7BDCECA5-E348-4123-AB96-69A53606E718}" srcOrd="3" destOrd="0" presId="urn:microsoft.com/office/officeart/2005/8/layout/vList2"/>
    <dgm:cxn modelId="{2B9D8273-DDAA-44F5-BD87-EDF578BB1E25}" type="presParOf" srcId="{233C8799-26FF-470C-9A74-CB807F31A85C}" destId="{E995DA9E-E938-4377-9F59-6F7F396F0F15}" srcOrd="4" destOrd="0" presId="urn:microsoft.com/office/officeart/2005/8/layout/vList2"/>
    <dgm:cxn modelId="{916AB3E3-5B51-4B48-B2ED-814865535C8F}" type="presParOf" srcId="{233C8799-26FF-470C-9A74-CB807F31A85C}" destId="{BE3E2C62-FE09-469A-81B7-0A83FD194823}" srcOrd="5" destOrd="0" presId="urn:microsoft.com/office/officeart/2005/8/layout/vList2"/>
    <dgm:cxn modelId="{13C0A922-97D1-4548-B7C1-DFD68E1782F7}" type="presParOf" srcId="{233C8799-26FF-470C-9A74-CB807F31A85C}" destId="{2F66D0A5-018F-46BE-81B0-4D8AACD3A66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C3D1CC-3F1A-45D9-BD11-045C3E056302}">
      <dsp:nvSpPr>
        <dsp:cNvPr id="0" name=""/>
        <dsp:cNvSpPr/>
      </dsp:nvSpPr>
      <dsp:spPr>
        <a:xfrm>
          <a:off x="0" y="18719"/>
          <a:ext cx="5433219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Primary </a:t>
          </a:r>
          <a:r>
            <a:rPr lang="de-DE" sz="2800" kern="1200" dirty="0" err="1"/>
            <a:t>constructors</a:t>
          </a:r>
          <a:endParaRPr lang="de-DE" sz="2800" kern="1200" dirty="0"/>
        </a:p>
      </dsp:txBody>
      <dsp:txXfrm>
        <a:off x="48433" y="67152"/>
        <a:ext cx="5336353" cy="895294"/>
      </dsp:txXfrm>
    </dsp:sp>
    <dsp:sp modelId="{A642AC75-C893-4DA8-A6A9-9920A19359F6}">
      <dsp:nvSpPr>
        <dsp:cNvPr id="0" name=""/>
        <dsp:cNvSpPr/>
      </dsp:nvSpPr>
      <dsp:spPr>
        <a:xfrm>
          <a:off x="0" y="1163520"/>
          <a:ext cx="5433219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Collection </a:t>
          </a:r>
          <a:r>
            <a:rPr lang="de-DE" sz="2800" kern="1200" dirty="0" err="1"/>
            <a:t>expressions</a:t>
          </a:r>
          <a:endParaRPr lang="de-DE" sz="2800" kern="1200" dirty="0"/>
        </a:p>
      </dsp:txBody>
      <dsp:txXfrm>
        <a:off x="48433" y="1211953"/>
        <a:ext cx="5336353" cy="895294"/>
      </dsp:txXfrm>
    </dsp:sp>
    <dsp:sp modelId="{D9FA3EE6-4C47-401A-98C3-59E7D85676B8}">
      <dsp:nvSpPr>
        <dsp:cNvPr id="0" name=""/>
        <dsp:cNvSpPr/>
      </dsp:nvSpPr>
      <dsp:spPr>
        <a:xfrm>
          <a:off x="0" y="2308320"/>
          <a:ext cx="5433219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ref</a:t>
          </a:r>
          <a:r>
            <a:rPr lang="de-DE" sz="2800" kern="1200" dirty="0"/>
            <a:t> </a:t>
          </a:r>
          <a:r>
            <a:rPr lang="de-DE" sz="2800" kern="1200" dirty="0" err="1"/>
            <a:t>readonly</a:t>
          </a:r>
          <a:r>
            <a:rPr lang="de-DE" sz="2800" kern="1200" dirty="0"/>
            <a:t> </a:t>
          </a:r>
          <a:r>
            <a:rPr lang="de-DE" sz="2800" kern="1200" dirty="0" err="1"/>
            <a:t>parameters</a:t>
          </a:r>
          <a:endParaRPr lang="de-DE" sz="2800" kern="1200" dirty="0"/>
        </a:p>
      </dsp:txBody>
      <dsp:txXfrm>
        <a:off x="48433" y="2356753"/>
        <a:ext cx="5336353" cy="895294"/>
      </dsp:txXfrm>
    </dsp:sp>
    <dsp:sp modelId="{0CF19308-2B01-48D1-B64D-F29C151BEA70}">
      <dsp:nvSpPr>
        <dsp:cNvPr id="0" name=""/>
        <dsp:cNvSpPr/>
      </dsp:nvSpPr>
      <dsp:spPr>
        <a:xfrm>
          <a:off x="0" y="3453120"/>
          <a:ext cx="5433219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Default </a:t>
          </a:r>
          <a:r>
            <a:rPr lang="de-DE" sz="2800" kern="1200" dirty="0" err="1"/>
            <a:t>lambda</a:t>
          </a:r>
          <a:r>
            <a:rPr lang="de-DE" sz="2800" kern="1200" dirty="0"/>
            <a:t> </a:t>
          </a:r>
          <a:r>
            <a:rPr lang="de-DE" sz="2800" kern="1200" dirty="0" err="1"/>
            <a:t>parameters</a:t>
          </a:r>
          <a:endParaRPr lang="de-DE" sz="2800" kern="1200" dirty="0"/>
        </a:p>
      </dsp:txBody>
      <dsp:txXfrm>
        <a:off x="48433" y="3501553"/>
        <a:ext cx="5336353" cy="895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C3D1CC-3F1A-45D9-BD11-045C3E056302}">
      <dsp:nvSpPr>
        <dsp:cNvPr id="0" name=""/>
        <dsp:cNvSpPr/>
      </dsp:nvSpPr>
      <dsp:spPr>
        <a:xfrm>
          <a:off x="0" y="18719"/>
          <a:ext cx="5433219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Alias </a:t>
          </a:r>
          <a:r>
            <a:rPr lang="de-DE" sz="2800" kern="1200" dirty="0" err="1"/>
            <a:t>any</a:t>
          </a:r>
          <a:r>
            <a:rPr lang="de-DE" sz="2800" kern="1200" dirty="0"/>
            <a:t> type</a:t>
          </a:r>
        </a:p>
      </dsp:txBody>
      <dsp:txXfrm>
        <a:off x="48433" y="67152"/>
        <a:ext cx="5336353" cy="895294"/>
      </dsp:txXfrm>
    </dsp:sp>
    <dsp:sp modelId="{FAEA7AD2-6C35-453D-8960-A24CDCA1484F}">
      <dsp:nvSpPr>
        <dsp:cNvPr id="0" name=""/>
        <dsp:cNvSpPr/>
      </dsp:nvSpPr>
      <dsp:spPr>
        <a:xfrm>
          <a:off x="0" y="1163520"/>
          <a:ext cx="5433219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Inline </a:t>
          </a:r>
          <a:r>
            <a:rPr lang="de-DE" sz="2800" kern="1200" dirty="0" err="1"/>
            <a:t>arrays</a:t>
          </a:r>
          <a:endParaRPr lang="de-DE" sz="2800" kern="1200" dirty="0"/>
        </a:p>
      </dsp:txBody>
      <dsp:txXfrm>
        <a:off x="48433" y="1211953"/>
        <a:ext cx="5336353" cy="895294"/>
      </dsp:txXfrm>
    </dsp:sp>
    <dsp:sp modelId="{E995DA9E-E938-4377-9F59-6F7F396F0F15}">
      <dsp:nvSpPr>
        <dsp:cNvPr id="0" name=""/>
        <dsp:cNvSpPr/>
      </dsp:nvSpPr>
      <dsp:spPr>
        <a:xfrm>
          <a:off x="0" y="2308320"/>
          <a:ext cx="5433219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Experimental </a:t>
          </a:r>
          <a:r>
            <a:rPr lang="de-DE" sz="2800" kern="1200" dirty="0" err="1"/>
            <a:t>attribute</a:t>
          </a:r>
          <a:endParaRPr lang="de-DE" sz="2800" kern="1200" dirty="0"/>
        </a:p>
      </dsp:txBody>
      <dsp:txXfrm>
        <a:off x="48433" y="2356753"/>
        <a:ext cx="5336353" cy="895294"/>
      </dsp:txXfrm>
    </dsp:sp>
    <dsp:sp modelId="{2F66D0A5-018F-46BE-81B0-4D8AACD3A66F}">
      <dsp:nvSpPr>
        <dsp:cNvPr id="0" name=""/>
        <dsp:cNvSpPr/>
      </dsp:nvSpPr>
      <dsp:spPr>
        <a:xfrm>
          <a:off x="0" y="3453120"/>
          <a:ext cx="5433219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Interceptors*</a:t>
          </a:r>
        </a:p>
      </dsp:txBody>
      <dsp:txXfrm>
        <a:off x="48433" y="3501553"/>
        <a:ext cx="5336353" cy="8952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8D5286F-F46C-4E2C-97AF-6B45DE4CB2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066E692-6480-48CC-8BCD-A7DF5C1F69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EB490-C5F1-4FE5-B523-7E2A854CD119}" type="datetimeFigureOut">
              <a:rPr lang="de-DE" smtClean="0"/>
              <a:t>08.11.2024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58393A-9752-4A74-9877-37793712D6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2DF026-F42B-4782-9457-5E48B4742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F6C2D2-50ED-4FF1-94DB-86311ACB8C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780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CEF2B-B444-4E6C-B710-FDFA372E266A}" type="datetimeFigureOut">
              <a:rPr lang="de-DE" smtClean="0"/>
              <a:t>08.11.2024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7BD1D-57F2-4AA2-9428-BF308BAFC7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86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.dot.net/#Microsoft.AspNetCore.Identity/IdentityApiEndpointRouteBuilderExtensions.cs,32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microsoft.extensions.hosting.ihostedservice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earn.microsoft.com/en-us/dotnet/api/microsoft.extensions.hosting.ihostedlifecycleservice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microsoft.aspnetcore.builder.routeshortcircuitendpointconventionbuilderextensions.shortcircuit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spnet/core/security/anti-request-forgery?view=aspnetcore-8.0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dateonly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earn.microsoft.com/en-us/dotnet/api/system.timeonly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47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Artifacts</a:t>
            </a:r>
            <a:r>
              <a:rPr lang="de-DE" dirty="0"/>
              <a:t>: </a:t>
            </a:r>
            <a:r>
              <a:rPr lang="de-DE" dirty="0" err="1"/>
              <a:t>obj</a:t>
            </a:r>
            <a:r>
              <a:rPr lang="de-DE" dirty="0"/>
              <a:t> &amp; bin </a:t>
            </a:r>
            <a:r>
              <a:rPr lang="de-DE" dirty="0" err="1"/>
              <a:t>folder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255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93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C# added </a:t>
            </a: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in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parameters as a way to pass 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readonly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references. </a:t>
            </a: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in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parameters allow both variables and values, and can be used without any annotation on arguments.</a:t>
            </a:r>
          </a:p>
          <a:p>
            <a:pPr algn="l"/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The addition of ref 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readonly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parameters enables more clarity for APIs that might be using ref parameters or in parameters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4916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2790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Inline Arrays allow you to create an array of fixed size in a </a:t>
            </a:r>
            <a:r>
              <a:rPr lang="en-US" dirty="0"/>
              <a:t>struct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type. One advantage of this is that </a:t>
            </a:r>
            <a:r>
              <a:rPr lang="en-US" dirty="0"/>
              <a:t>structs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are 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value types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, and memory for </a:t>
            </a:r>
            <a:r>
              <a:rPr lang="en-US" dirty="0"/>
              <a:t>struct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instances are usually allocated on the 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stack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(unless subjected to ‘boxing,’ which is the process of converting a value type to a reference type, or if they are fields within a class or elements of an array), which results in more efficient memory usage, while </a:t>
            </a:r>
            <a:r>
              <a:rPr lang="en-US" dirty="0"/>
              <a:t>arrays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are 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reference types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, and their memory is stored on the 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heap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3860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574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9226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Replace</a:t>
            </a:r>
            <a:r>
              <a:rPr lang="de-DE" dirty="0"/>
              <a:t> code at </a:t>
            </a:r>
            <a:r>
              <a:rPr lang="de-DE" dirty="0" err="1"/>
              <a:t>compile</a:t>
            </a:r>
            <a:r>
              <a:rPr lang="de-DE" dirty="0"/>
              <a:t> time &gt; </a:t>
            </a:r>
            <a:r>
              <a:rPr lang="de-DE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source </a:t>
            </a:r>
            <a:r>
              <a:rPr lang="de-DE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generator</a:t>
            </a:r>
            <a:endParaRPr lang="de-DE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You use an </a:t>
            </a:r>
            <a:r>
              <a:rPr lang="en-US" b="0" i="1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interceptor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as part of a source generator to modify, rather than add code to an existing source compilation. The source generator substitutes calls to an 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interceptable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method with a call to the </a:t>
            </a:r>
            <a:r>
              <a:rPr lang="en-US" b="0" i="1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interceptor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method.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260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657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319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1386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The toolset provides support for Visual Studio 2022, .NET CLI, and Visual Studio Code. .NET Aspire is a collection of tools designed to simplify the development of cloud-native applications and increase productivity.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750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Components: </a:t>
            </a:r>
            <a:r>
              <a:rPr lang="de-DE" dirty="0" err="1"/>
              <a:t>redis</a:t>
            </a:r>
            <a:r>
              <a:rPr lang="de-DE" dirty="0"/>
              <a:t>, </a:t>
            </a:r>
            <a:r>
              <a:rPr lang="de-DE" dirty="0" err="1"/>
              <a:t>RabbitMQ</a:t>
            </a:r>
            <a:r>
              <a:rPr lang="de-DE" dirty="0"/>
              <a:t>, SQL Server, PostgreSQL, </a:t>
            </a:r>
            <a:r>
              <a:rPr lang="de-DE" dirty="0" err="1"/>
              <a:t>WebApps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245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Run in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command</a:t>
            </a:r>
            <a:endParaRPr lang="de-DE" dirty="0"/>
          </a:p>
          <a:p>
            <a:r>
              <a:rPr lang="de-DE" dirty="0"/>
              <a:t>Express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topology</a:t>
            </a:r>
            <a:r>
              <a:rPr lang="de-DE" dirty="0"/>
              <a:t> in C#</a:t>
            </a:r>
          </a:p>
          <a:p>
            <a:r>
              <a:rPr lang="de-DE" dirty="0"/>
              <a:t>Deploy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cloud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240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0120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Temporarily buffering data on the server and client.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Acknowledging messages received (ACK-</a:t>
            </a:r>
            <a:r>
              <a:rPr lang="en-US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ing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 by both the server and client.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Recognizing when a connection is returning and replaying messages that might have been sent while the connection was down.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0329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 err="1">
                <a:effectLst/>
                <a:latin typeface="Segoe UI" panose="020B0502040204020203" pitchFamily="34" charset="0"/>
                <a:hlinkClick r:id="rId3"/>
              </a:rPr>
              <a:t>MapIdentityApi</a:t>
            </a:r>
            <a:r>
              <a:rPr lang="en-US" b="0" i="0" u="none" strike="noStrike" dirty="0">
                <a:effectLst/>
                <a:latin typeface="Segoe UI" panose="020B0502040204020203" pitchFamily="34" charset="0"/>
                <a:hlinkClick r:id="rId3"/>
              </a:rPr>
              <a:t>&lt;</a:t>
            </a:r>
            <a:r>
              <a:rPr lang="en-US" b="0" i="0" u="none" strike="noStrike" dirty="0" err="1">
                <a:effectLst/>
                <a:latin typeface="Segoe UI" panose="020B0502040204020203" pitchFamily="34" charset="0"/>
                <a:hlinkClick r:id="rId3"/>
              </a:rPr>
              <a:t>TUser</a:t>
            </a:r>
            <a:r>
              <a:rPr lang="en-US" b="0" i="0" u="none" strike="noStrike" dirty="0">
                <a:effectLst/>
                <a:latin typeface="Segoe UI" panose="020B0502040204020203" pitchFamily="34" charset="0"/>
                <a:hlinkClick r:id="rId3"/>
              </a:rPr>
              <a:t>&gt;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is a new extension method that adds two API endpoints (</a:t>
            </a:r>
            <a:r>
              <a:rPr lang="en-US" dirty="0"/>
              <a:t>/register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and </a:t>
            </a:r>
            <a:r>
              <a:rPr lang="en-US" dirty="0"/>
              <a:t>/login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). The main goal of the </a:t>
            </a:r>
            <a:r>
              <a:rPr lang="en-US" dirty="0" err="1"/>
              <a:t>MapIdentityApi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is to make it easy for developers to use ASP.NET Core Identity for authentication in JavaScript-based single page apps (SPA) or </a:t>
            </a:r>
            <a:r>
              <a:rPr lang="en-US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Blazor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apps. Instead of using the default UI provided by ASP.NET Core Identity, which is based on Razor Pages, </a:t>
            </a:r>
            <a:r>
              <a:rPr lang="en-US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MapIdentityApi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adds JSON API endpoints that are more suitable for SPA apps and </a:t>
            </a:r>
            <a:r>
              <a:rPr lang="en-US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nonbrowser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apps.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55566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9F8FE"/>
                </a:solidFill>
                <a:effectLst/>
                <a:latin typeface="Segoe UI" panose="020B0502040204020203" pitchFamily="34" charset="0"/>
              </a:rPr>
              <a:t>Implementing an </a:t>
            </a:r>
            <a:r>
              <a:rPr lang="en-US" b="0" i="0" dirty="0" err="1">
                <a:solidFill>
                  <a:srgbClr val="F9F8FE"/>
                </a:solidFill>
                <a:effectLst/>
                <a:latin typeface="Segoe UI" panose="020B0502040204020203" pitchFamily="34" charset="0"/>
              </a:rPr>
              <a:t>AuthorizeAttribute</a:t>
            </a:r>
            <a:r>
              <a:rPr lang="en-US" b="0" i="0" dirty="0">
                <a:solidFill>
                  <a:srgbClr val="F9F8FE"/>
                </a:solidFill>
                <a:effectLst/>
                <a:latin typeface="Segoe UI" panose="020B0502040204020203" pitchFamily="34" charset="0"/>
              </a:rPr>
              <a:t> for each policy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9F8FE"/>
                </a:solidFill>
                <a:effectLst/>
                <a:latin typeface="Segoe UI" panose="020B0502040204020203" pitchFamily="34" charset="0"/>
              </a:rPr>
              <a:t>Implementing an </a:t>
            </a:r>
            <a:r>
              <a:rPr lang="en-US" b="0" i="0" dirty="0" err="1">
                <a:solidFill>
                  <a:srgbClr val="F9F8FE"/>
                </a:solidFill>
                <a:effectLst/>
                <a:latin typeface="Segoe UI" panose="020B0502040204020203" pitchFamily="34" charset="0"/>
              </a:rPr>
              <a:t>AuthorizationPolicyProvider</a:t>
            </a:r>
            <a:r>
              <a:rPr lang="en-US" b="0" i="0" dirty="0">
                <a:solidFill>
                  <a:srgbClr val="F9F8FE"/>
                </a:solidFill>
                <a:effectLst/>
                <a:latin typeface="Segoe UI" panose="020B0502040204020203" pitchFamily="34" charset="0"/>
              </a:rPr>
              <a:t> to process a custom policy from a string-based contract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9F8FE"/>
                </a:solidFill>
                <a:effectLst/>
                <a:latin typeface="Segoe UI" panose="020B0502040204020203" pitchFamily="34" charset="0"/>
              </a:rPr>
              <a:t>Implementing an </a:t>
            </a:r>
            <a:r>
              <a:rPr lang="en-US" b="0" i="0" dirty="0" err="1">
                <a:solidFill>
                  <a:srgbClr val="F9F8FE"/>
                </a:solidFill>
                <a:effectLst/>
                <a:latin typeface="Segoe UI" panose="020B0502040204020203" pitchFamily="34" charset="0"/>
              </a:rPr>
              <a:t>AuthorizationRequirement</a:t>
            </a:r>
            <a:r>
              <a:rPr lang="en-US" b="0" i="0" dirty="0">
                <a:solidFill>
                  <a:srgbClr val="F9F8FE"/>
                </a:solidFill>
                <a:effectLst/>
                <a:latin typeface="Segoe UI" panose="020B0502040204020203" pitchFamily="34" charset="0"/>
              </a:rPr>
              <a:t> for the policy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9F8FE"/>
                </a:solidFill>
                <a:effectLst/>
                <a:latin typeface="Segoe UI" panose="020B0502040204020203" pitchFamily="34" charset="0"/>
              </a:rPr>
              <a:t>Implementing an </a:t>
            </a:r>
            <a:r>
              <a:rPr lang="en-US" b="0" i="0" dirty="0" err="1">
                <a:solidFill>
                  <a:srgbClr val="F9F8FE"/>
                </a:solidFill>
                <a:effectLst/>
                <a:latin typeface="Segoe UI" panose="020B0502040204020203" pitchFamily="34" charset="0"/>
              </a:rPr>
              <a:t>AuthorizationHandler</a:t>
            </a:r>
            <a:r>
              <a:rPr lang="en-US" b="0" i="0" dirty="0">
                <a:solidFill>
                  <a:srgbClr val="F9F8FE"/>
                </a:solidFill>
                <a:effectLst/>
                <a:latin typeface="Segoe UI" panose="020B0502040204020203" pitchFamily="34" charset="0"/>
              </a:rPr>
              <a:t> for each requirement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0418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96743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Hosted services now have more options for execution during the application lifecycle. </a:t>
            </a:r>
            <a:r>
              <a:rPr lang="en-US" b="0" i="0" u="none" strike="noStrike" dirty="0" err="1">
                <a:effectLst/>
                <a:latin typeface="Segoe UI" panose="020B0502040204020203" pitchFamily="34" charset="0"/>
                <a:hlinkClick r:id="rId3"/>
              </a:rPr>
              <a:t>IHostedService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provided </a:t>
            </a:r>
            <a:r>
              <a:rPr lang="en-US" dirty="0" err="1"/>
              <a:t>StartAsync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and </a:t>
            </a:r>
            <a:r>
              <a:rPr lang="en-US" dirty="0" err="1"/>
              <a:t>StopAsync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, and now </a:t>
            </a:r>
            <a:r>
              <a:rPr lang="en-US" b="0" i="0" u="none" strike="noStrike" dirty="0" err="1">
                <a:effectLst/>
                <a:latin typeface="Segoe UI" panose="020B0502040204020203" pitchFamily="34" charset="0"/>
                <a:hlinkClick r:id="rId4"/>
              </a:rPr>
              <a:t>IHostedLifecycleService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provides these additional methods: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7687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[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ProducesResponseType</a:t>
            </a: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&lt;T&gt;]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[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Produces</a:t>
            </a: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&lt;T&gt;]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[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MiddlewareFilter</a:t>
            </a: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&lt;T&gt;]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[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ModelBinder</a:t>
            </a: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&lt;T&gt;]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[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ModelMetadataType</a:t>
            </a: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&lt;T&gt;]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[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ServiceFilter</a:t>
            </a: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&lt;T&gt;]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[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TypeFilter</a:t>
            </a: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&lt;T&gt;]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164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console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, not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enterprise</a:t>
            </a:r>
            <a:r>
              <a:rPr lang="de-DE" dirty="0"/>
              <a:t> </a:t>
            </a:r>
            <a:r>
              <a:rPr lang="de-DE" dirty="0" err="1"/>
              <a:t>app</a:t>
            </a:r>
            <a:endParaRPr lang="de-DE" dirty="0"/>
          </a:p>
          <a:p>
            <a:r>
              <a:rPr lang="de-DE" dirty="0"/>
              <a:t>EF Core -&gt; </a:t>
            </a:r>
            <a:r>
              <a:rPr lang="de-DE" dirty="0" err="1"/>
              <a:t>Dapper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181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Use the </a:t>
            </a:r>
            <a:r>
              <a:rPr lang="en-US" b="0" i="0" u="none" strike="noStrike" dirty="0" err="1">
                <a:effectLst/>
                <a:latin typeface="Segoe UI" panose="020B0502040204020203" pitchFamily="34" charset="0"/>
                <a:hlinkClick r:id="rId3"/>
              </a:rPr>
              <a:t>ShortCircuit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extension method to cause routing to invoke the endpoint logic immediately and then end the request. For example, a given route might not need to go through authentication or CORS middleware.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2357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Antiforgery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tokens are used to mitigate </a:t>
            </a:r>
            <a:r>
              <a:rPr lang="en-US" b="0" i="0" u="none" strike="noStrike" dirty="0">
                <a:effectLst/>
                <a:latin typeface="Segoe UI" panose="020B0502040204020203" pitchFamily="34" charset="0"/>
                <a:hlinkClick r:id="rId3"/>
              </a:rPr>
              <a:t>cross-site request forgery attacks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SlimBuilder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: </a:t>
            </a: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JSON file configuration for </a:t>
            </a:r>
            <a:r>
              <a:rPr lang="en-US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appsettings.json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and </a:t>
            </a:r>
            <a:r>
              <a:rPr lang="en-US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appsettings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.{</a:t>
            </a:r>
            <a:r>
              <a:rPr lang="en-US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EnvironmentName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}.</a:t>
            </a:r>
            <a:r>
              <a:rPr lang="en-US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json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User secrets configuration.</a:t>
            </a: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Console logging.</a:t>
            </a: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Logging configuration.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482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64088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Inserting a record with zero credits is not possible, since zero is the CLR default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35790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3113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738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The </a:t>
            </a:r>
            <a:r>
              <a:rPr lang="en-US" b="0" i="0" u="none" strike="noStrike" dirty="0" err="1">
                <a:effectLst/>
                <a:latin typeface="Segoe UI" panose="020B0502040204020203" pitchFamily="34" charset="0"/>
                <a:hlinkClick r:id="rId3"/>
              </a:rPr>
              <a:t>DateOnly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and </a:t>
            </a:r>
            <a:r>
              <a:rPr lang="en-US" b="0" i="0" u="none" strike="noStrike" dirty="0" err="1">
                <a:effectLst/>
                <a:latin typeface="Segoe UI" panose="020B0502040204020203" pitchFamily="34" charset="0"/>
                <a:hlinkClick r:id="rId4"/>
              </a:rPr>
              <a:t>TimeOnly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types were introduced in .NET 6 and have been supported for several database providers (e.g. SQLite, MySQL, and PostgreSQL) since their introduction.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0828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required</a:t>
            </a:r>
            <a:r>
              <a:rPr lang="de-DE" dirty="0"/>
              <a:t>/</a:t>
            </a:r>
            <a:r>
              <a:rPr lang="de-DE" dirty="0" err="1"/>
              <a:t>init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243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5608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Unit </a:t>
            </a:r>
            <a:r>
              <a:rPr lang="de-DE" dirty="0" err="1"/>
              <a:t>test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128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331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.NET 8 adds a capability to adjust the memory limit on the fly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651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.NET 8 adds a capability to adjust the memory limit on the fly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4482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Extern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292093E-44AE-4A88-A4CB-D23B1DD324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319" y="642855"/>
            <a:ext cx="7228674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294FA502-C1DC-4873-B743-6261A6D4B7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7228674" cy="369332"/>
          </a:xfrm>
        </p:spPr>
        <p:txBody>
          <a:bodyPr/>
          <a:lstStyle/>
          <a:p>
            <a:r>
              <a:rPr lang="en-US" noProof="0" dirty="0"/>
              <a:t>Edit Master Cover Format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2196AA1-313D-4990-8CC0-383A233A263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351880"/>
            <a:ext cx="12192000" cy="4506119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cxnSp>
        <p:nvCxnSpPr>
          <p:cNvPr id="13" name="Gerade Verbindung 22">
            <a:extLst>
              <a:ext uri="{FF2B5EF4-FFF2-40B4-BE49-F238E27FC236}">
                <a16:creationId xmlns:a16="http://schemas.microsoft.com/office/drawing/2014/main" id="{1E2BE177-B8AE-4CA3-8B0C-241AD815C55F}"/>
              </a:ext>
            </a:extLst>
          </p:cNvPr>
          <p:cNvCxnSpPr>
            <a:cxnSpLocks/>
          </p:cNvCxnSpPr>
          <p:nvPr/>
        </p:nvCxnSpPr>
        <p:spPr>
          <a:xfrm>
            <a:off x="8512714" y="0"/>
            <a:ext cx="0" cy="1308100"/>
          </a:xfrm>
          <a:prstGeom prst="line">
            <a:avLst/>
          </a:prstGeom>
          <a:ln w="6350">
            <a:solidFill>
              <a:srgbClr val="DCE3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35">
            <a:extLst>
              <a:ext uri="{FF2B5EF4-FFF2-40B4-BE49-F238E27FC236}">
                <a16:creationId xmlns:a16="http://schemas.microsoft.com/office/drawing/2014/main" id="{9A76B5C1-E9F7-44AB-B776-CC664C7A0794}"/>
              </a:ext>
            </a:extLst>
          </p:cNvPr>
          <p:cNvCxnSpPr>
            <a:cxnSpLocks/>
          </p:cNvCxnSpPr>
          <p:nvPr/>
        </p:nvCxnSpPr>
        <p:spPr>
          <a:xfrm>
            <a:off x="8512714" y="1632585"/>
            <a:ext cx="0" cy="432088"/>
          </a:xfrm>
          <a:prstGeom prst="line">
            <a:avLst/>
          </a:prstGeom>
          <a:ln w="6350">
            <a:solidFill>
              <a:srgbClr val="DCE3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7DAACFA-7C59-48D1-9F81-779220D25C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11763" y="642855"/>
            <a:ext cx="1524435" cy="5539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200">
                <a:solidFill>
                  <a:srgbClr val="8A8A8A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Author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B41D90C-6B47-423A-B199-5AEB724B999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711762" y="1756296"/>
            <a:ext cx="1166986" cy="184666"/>
          </a:xfrm>
        </p:spPr>
        <p:txBody>
          <a:bodyPr vert="horz" wrap="none" lIns="0" tIns="0" rIns="0" bIns="0" rtlCol="0" anchor="t" anchorCtr="0">
            <a:spAutoFit/>
          </a:bodyPr>
          <a:lstStyle>
            <a:lvl1pPr>
              <a:defRPr lang="en-US" sz="1200" smtClean="0">
                <a:solidFill>
                  <a:srgbClr val="8A8A8A"/>
                </a:solidFill>
                <a:cs typeface="+mn-cs"/>
              </a:defRPr>
            </a:lvl1pPr>
          </a:lstStyle>
          <a:p>
            <a:pPr>
              <a:buFont typeface="Arial" panose="020B0604020202020204" pitchFamily="34" charset="0"/>
              <a:buNone/>
            </a:pPr>
            <a:fld id="{DA752F2E-4511-45B5-A60D-6AECCA6C2661}" type="datetime3">
              <a:rPr lang="en-US" noProof="0" smtClean="0"/>
              <a:t>8 November 2024</a:t>
            </a:fld>
            <a:endParaRPr lang="en-US" noProof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7DAED84-C423-5816-3450-DF57E2AEA686}"/>
              </a:ext>
            </a:extLst>
          </p:cNvPr>
          <p:cNvGrpSpPr/>
          <p:nvPr userDrawn="1"/>
        </p:nvGrpSpPr>
        <p:grpSpPr>
          <a:xfrm>
            <a:off x="304116" y="-697714"/>
            <a:ext cx="11370764" cy="411957"/>
            <a:chOff x="304116" y="6944502"/>
            <a:chExt cx="11370764" cy="411957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6EE518F4-B04A-0051-800B-937E74CB0855}"/>
                </a:ext>
              </a:extLst>
            </p:cNvPr>
            <p:cNvGrpSpPr/>
            <p:nvPr/>
          </p:nvGrpSpPr>
          <p:grpSpPr>
            <a:xfrm rot="16200000">
              <a:off x="2040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1B518072-A10D-1F71-D0E1-91E5AF64AD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981E24D-65A0-D83F-58FE-A1AA4A2A6D96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090E5B61-C900-3272-3D6C-42478725D325}"/>
                </a:ext>
              </a:extLst>
            </p:cNvPr>
            <p:cNvGrpSpPr/>
            <p:nvPr/>
          </p:nvGrpSpPr>
          <p:grpSpPr>
            <a:xfrm rot="16200000">
              <a:off x="56396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19" name="Gerader Verbinder 18">
                <a:extLst>
                  <a:ext uri="{FF2B5EF4-FFF2-40B4-BE49-F238E27FC236}">
                    <a16:creationId xmlns:a16="http://schemas.microsoft.com/office/drawing/2014/main" id="{FE11BE0F-2B65-EC22-7B0B-FE84ABDF8E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7B4CD09-1FF4-E56F-62C6-10981BFDF452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86099128-E21B-EDEF-F0C2-783DAB3289A1}"/>
                </a:ext>
              </a:extLst>
            </p:cNvPr>
            <p:cNvGrpSpPr/>
            <p:nvPr/>
          </p:nvGrpSpPr>
          <p:grpSpPr>
            <a:xfrm rot="5400000">
              <a:off x="6093326" y="7046990"/>
              <a:ext cx="411956" cy="206980"/>
              <a:chOff x="-615197" y="4350961"/>
              <a:chExt cx="411956" cy="206980"/>
            </a:xfrm>
          </p:grpSpPr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71F7F663-884E-79B2-522F-E3C38A1AFA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BC89292-7E44-7643-04FB-A2AB86B199EA}"/>
                  </a:ext>
                </a:extLst>
              </p:cNvPr>
              <p:cNvSpPr txBox="1"/>
              <p:nvPr/>
            </p:nvSpPr>
            <p:spPr>
              <a:xfrm rot="10800000">
                <a:off x="-615197" y="435096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49F97C5E-8D91-8998-55DF-3D70B9680CB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5E8A06CD-7BBE-365B-DBA7-BF13573AF568}"/>
                </a:ext>
              </a:extLst>
            </p:cNvPr>
            <p:cNvGrpSpPr/>
            <p:nvPr/>
          </p:nvGrpSpPr>
          <p:grpSpPr>
            <a:xfrm rot="16200000">
              <a:off x="11362992" y="7044570"/>
              <a:ext cx="411956" cy="211821"/>
              <a:chOff x="-615197" y="4299854"/>
              <a:chExt cx="411956" cy="211821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CB10219D-FCEE-E2C8-EE53-A1E0D55FFE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14736173-4C83-8A7A-88F5-D59FBCC0F991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AA325709-1A09-5127-5EAC-6A222BE55405}"/>
              </a:ext>
            </a:extLst>
          </p:cNvPr>
          <p:cNvGrpSpPr/>
          <p:nvPr userDrawn="1"/>
        </p:nvGrpSpPr>
        <p:grpSpPr>
          <a:xfrm>
            <a:off x="-697714" y="80201"/>
            <a:ext cx="411956" cy="6720119"/>
            <a:chOff x="-502267" y="80201"/>
            <a:chExt cx="411956" cy="6720119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96AE9DC1-362D-F301-A2E6-223D1808FBC3}"/>
                </a:ext>
              </a:extLst>
            </p:cNvPr>
            <p:cNvGrpSpPr/>
            <p:nvPr/>
          </p:nvGrpSpPr>
          <p:grpSpPr>
            <a:xfrm>
              <a:off x="-502267" y="6593340"/>
              <a:ext cx="411956" cy="206980"/>
              <a:chOff x="-615197" y="4452994"/>
              <a:chExt cx="411956" cy="206980"/>
            </a:xfrm>
          </p:grpSpPr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079CF85-9E96-B54F-04C4-798F35B0C0EF}"/>
                  </a:ext>
                </a:extLst>
              </p:cNvPr>
              <p:cNvSpPr txBox="1"/>
              <p:nvPr/>
            </p:nvSpPr>
            <p:spPr>
              <a:xfrm>
                <a:off x="-615197" y="445299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08.92</a:t>
                </a:r>
              </a:p>
            </p:txBody>
          </p: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CF1B461D-113D-00D0-DD99-32AFEFC37C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97389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978DACFA-5E86-E9EB-E82E-A20B3AAEF6B2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4921A999-40A5-9F1D-4BE2-A364C53AA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0EE7C74-4247-F4FC-60A9-87B854C72314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07.40</a:t>
                </a:r>
              </a:p>
            </p:txBody>
          </p:sp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6C8AFA3-2266-73BC-1CE0-90C21747BAB1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B81CAF0D-6718-434E-F65E-7DF9F717F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F6421F12-7A34-8DC5-135E-D9B3835877BA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00.00</a:t>
                </a:r>
              </a:p>
            </p:txBody>
          </p: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2742E616-A2E4-9259-F53A-46324273E6C4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1F19D04B-D22E-56B6-9076-F4D5CF63A7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CBD3C5F1-506B-4291-8A23-5CAA12604407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06.60</a:t>
                </a:r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75CF7578-89A4-B59A-6F31-57E7B740F0F4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32" name="Gerader Verbinder 31">
                <a:extLst>
                  <a:ext uri="{FF2B5EF4-FFF2-40B4-BE49-F238E27FC236}">
                    <a16:creationId xmlns:a16="http://schemas.microsoft.com/office/drawing/2014/main" id="{B7321E08-92DE-F1E5-0772-C7E098D6A7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F5613E37-D2AE-B5BD-5E91-AE60B502EB0F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05.00</a:t>
                </a:r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8D7BC5C7-FF52-7A01-70B1-ADCC26B1A65C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6952ED09-485A-F72B-DB06-1CDC042F7F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A8A0789-C39C-5B66-3733-9C5057E7BE11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08.70</a:t>
                </a:r>
              </a:p>
            </p:txBody>
          </p:sp>
        </p:grp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44FEF486-CCE7-A6BA-2B07-AC526736B9D9}"/>
              </a:ext>
            </a:extLst>
          </p:cNvPr>
          <p:cNvGrpSpPr/>
          <p:nvPr userDrawn="1"/>
        </p:nvGrpSpPr>
        <p:grpSpPr>
          <a:xfrm>
            <a:off x="11170442" y="299244"/>
            <a:ext cx="505400" cy="505400"/>
            <a:chOff x="5423248" y="2756248"/>
            <a:chExt cx="1349978" cy="1349978"/>
          </a:xfrm>
        </p:grpSpPr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5DCAF635-7699-7246-8BD9-7C060F34C068}"/>
                </a:ext>
              </a:extLst>
            </p:cNvPr>
            <p:cNvSpPr/>
            <p:nvPr/>
          </p:nvSpPr>
          <p:spPr>
            <a:xfrm>
              <a:off x="5423248" y="2756248"/>
              <a:ext cx="1349978" cy="1349978"/>
            </a:xfrm>
            <a:custGeom>
              <a:avLst/>
              <a:gdLst>
                <a:gd name="connsiteX0" fmla="*/ 1349788 w 1349978"/>
                <a:gd name="connsiteY0" fmla="*/ 1349978 h 1349978"/>
                <a:gd name="connsiteX1" fmla="*/ 675037 w 1349978"/>
                <a:gd name="connsiteY1" fmla="*/ 1205389 h 1349978"/>
                <a:gd name="connsiteX2" fmla="*/ 0 w 1349978"/>
                <a:gd name="connsiteY2" fmla="*/ 1349978 h 1349978"/>
                <a:gd name="connsiteX3" fmla="*/ 0 w 1349978"/>
                <a:gd name="connsiteY3" fmla="*/ 0 h 1349978"/>
                <a:gd name="connsiteX4" fmla="*/ 1349978 w 1349978"/>
                <a:gd name="connsiteY4" fmla="*/ 0 h 1349978"/>
                <a:gd name="connsiteX5" fmla="*/ 1349788 w 1349978"/>
                <a:gd name="connsiteY5" fmla="*/ 1349978 h 1349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978" h="1349978">
                  <a:moveTo>
                    <a:pt x="1349788" y="1349978"/>
                  </a:moveTo>
                  <a:cubicBezTo>
                    <a:pt x="1143953" y="1257110"/>
                    <a:pt x="915543" y="1205389"/>
                    <a:pt x="675037" y="1205389"/>
                  </a:cubicBezTo>
                  <a:cubicBezTo>
                    <a:pt x="434530" y="1205389"/>
                    <a:pt x="205835" y="1257110"/>
                    <a:pt x="0" y="1349978"/>
                  </a:cubicBezTo>
                  <a:lnTo>
                    <a:pt x="0" y="0"/>
                  </a:lnTo>
                  <a:lnTo>
                    <a:pt x="1349978" y="0"/>
                  </a:lnTo>
                  <a:lnTo>
                    <a:pt x="1349788" y="1349978"/>
                  </a:lnTo>
                  <a:close/>
                </a:path>
              </a:pathLst>
            </a:custGeom>
            <a:solidFill>
              <a:srgbClr val="0F2D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45" name="Grafik 31">
              <a:extLst>
                <a:ext uri="{FF2B5EF4-FFF2-40B4-BE49-F238E27FC236}">
                  <a16:creationId xmlns:a16="http://schemas.microsoft.com/office/drawing/2014/main" id="{41CC0861-C095-8782-5280-5EEC72BD8039}"/>
                </a:ext>
              </a:extLst>
            </p:cNvPr>
            <p:cNvGrpSpPr/>
            <p:nvPr/>
          </p:nvGrpSpPr>
          <p:grpSpPr>
            <a:xfrm>
              <a:off x="5474985" y="3134295"/>
              <a:ext cx="1244293" cy="294132"/>
              <a:chOff x="5474985" y="3134295"/>
              <a:chExt cx="1244293" cy="294132"/>
            </a:xfrm>
            <a:solidFill>
              <a:srgbClr val="FFFFFF"/>
            </a:solidFill>
          </p:grpSpPr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0E1DB734-B830-5AE5-1BFB-8B16CEAAACF9}"/>
                  </a:ext>
                </a:extLst>
              </p:cNvPr>
              <p:cNvSpPr/>
              <p:nvPr/>
            </p:nvSpPr>
            <p:spPr>
              <a:xfrm>
                <a:off x="5474985" y="3134295"/>
                <a:ext cx="247353" cy="293941"/>
              </a:xfrm>
              <a:custGeom>
                <a:avLst/>
                <a:gdLst>
                  <a:gd name="connsiteX0" fmla="*/ 109998 w 247353"/>
                  <a:gd name="connsiteY0" fmla="*/ 30956 h 293941"/>
                  <a:gd name="connsiteX1" fmla="*/ 41418 w 247353"/>
                  <a:gd name="connsiteY1" fmla="*/ 95250 h 293941"/>
                  <a:gd name="connsiteX2" fmla="*/ 11129 w 247353"/>
                  <a:gd name="connsiteY2" fmla="*/ 95250 h 293941"/>
                  <a:gd name="connsiteX3" fmla="*/ 11129 w 247353"/>
                  <a:gd name="connsiteY3" fmla="*/ 0 h 293941"/>
                  <a:gd name="connsiteX4" fmla="*/ 247349 w 247353"/>
                  <a:gd name="connsiteY4" fmla="*/ 0 h 293941"/>
                  <a:gd name="connsiteX5" fmla="*/ 179340 w 247353"/>
                  <a:gd name="connsiteY5" fmla="*/ 151733 h 293941"/>
                  <a:gd name="connsiteX6" fmla="*/ 111141 w 247353"/>
                  <a:gd name="connsiteY6" fmla="*/ 262795 h 293941"/>
                  <a:gd name="connsiteX7" fmla="*/ 149432 w 247353"/>
                  <a:gd name="connsiteY7" fmla="*/ 262795 h 293941"/>
                  <a:gd name="connsiteX8" fmla="*/ 210011 w 247353"/>
                  <a:gd name="connsiteY8" fmla="*/ 198501 h 293941"/>
                  <a:gd name="connsiteX9" fmla="*/ 241634 w 247353"/>
                  <a:gd name="connsiteY9" fmla="*/ 198501 h 293941"/>
                  <a:gd name="connsiteX10" fmla="*/ 241634 w 247353"/>
                  <a:gd name="connsiteY10" fmla="*/ 293942 h 293941"/>
                  <a:gd name="connsiteX11" fmla="*/ 270 w 247353"/>
                  <a:gd name="connsiteY11" fmla="*/ 293942 h 293941"/>
                  <a:gd name="connsiteX12" fmla="*/ 75137 w 247353"/>
                  <a:gd name="connsiteY12" fmla="*/ 133731 h 293941"/>
                  <a:gd name="connsiteX13" fmla="*/ 138573 w 247353"/>
                  <a:gd name="connsiteY13" fmla="*/ 30671 h 293941"/>
                  <a:gd name="connsiteX14" fmla="*/ 109998 w 247353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7353" h="293941">
                    <a:moveTo>
                      <a:pt x="109998" y="30956"/>
                    </a:moveTo>
                    <a:cubicBezTo>
                      <a:pt x="46562" y="30956"/>
                      <a:pt x="41418" y="95250"/>
                      <a:pt x="41418" y="95250"/>
                    </a:cubicBezTo>
                    <a:lnTo>
                      <a:pt x="11129" y="95250"/>
                    </a:lnTo>
                    <a:lnTo>
                      <a:pt x="11129" y="0"/>
                    </a:lnTo>
                    <a:lnTo>
                      <a:pt x="247349" y="0"/>
                    </a:lnTo>
                    <a:cubicBezTo>
                      <a:pt x="247349" y="0"/>
                      <a:pt x="249254" y="73628"/>
                      <a:pt x="179340" y="151733"/>
                    </a:cubicBezTo>
                    <a:cubicBezTo>
                      <a:pt x="179340" y="151733"/>
                      <a:pt x="112856" y="228981"/>
                      <a:pt x="111141" y="262795"/>
                    </a:cubicBezTo>
                    <a:lnTo>
                      <a:pt x="149432" y="262795"/>
                    </a:lnTo>
                    <a:cubicBezTo>
                      <a:pt x="204391" y="262795"/>
                      <a:pt x="210011" y="198501"/>
                      <a:pt x="210011" y="198501"/>
                    </a:cubicBezTo>
                    <a:lnTo>
                      <a:pt x="241634" y="198501"/>
                    </a:lnTo>
                    <a:lnTo>
                      <a:pt x="241634" y="293942"/>
                    </a:lnTo>
                    <a:lnTo>
                      <a:pt x="270" y="293942"/>
                    </a:lnTo>
                    <a:cubicBezTo>
                      <a:pt x="270" y="293942"/>
                      <a:pt x="-8588" y="221647"/>
                      <a:pt x="75137" y="133731"/>
                    </a:cubicBezTo>
                    <a:cubicBezTo>
                      <a:pt x="75137" y="133731"/>
                      <a:pt x="126667" y="76200"/>
                      <a:pt x="138573" y="30671"/>
                    </a:cubicBezTo>
                    <a:lnTo>
                      <a:pt x="109998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C60C774E-DE62-B272-E1A1-737120370A8B}"/>
                  </a:ext>
                </a:extLst>
              </p:cNvPr>
              <p:cNvSpPr/>
              <p:nvPr/>
            </p:nvSpPr>
            <p:spPr>
              <a:xfrm>
                <a:off x="6030181" y="3134295"/>
                <a:ext cx="156495" cy="293750"/>
              </a:xfrm>
              <a:custGeom>
                <a:avLst/>
                <a:gdLst>
                  <a:gd name="connsiteX0" fmla="*/ 156496 w 156495"/>
                  <a:gd name="connsiteY0" fmla="*/ 293751 h 293750"/>
                  <a:gd name="connsiteX1" fmla="*/ 156496 w 156495"/>
                  <a:gd name="connsiteY1" fmla="*/ 262604 h 293750"/>
                  <a:gd name="connsiteX2" fmla="*/ 149352 w 156495"/>
                  <a:gd name="connsiteY2" fmla="*/ 262604 h 293750"/>
                  <a:gd name="connsiteX3" fmla="*/ 125730 w 156495"/>
                  <a:gd name="connsiteY3" fmla="*/ 238982 h 293750"/>
                  <a:gd name="connsiteX4" fmla="*/ 125730 w 156495"/>
                  <a:gd name="connsiteY4" fmla="*/ 54769 h 293750"/>
                  <a:gd name="connsiteX5" fmla="*/ 149352 w 156495"/>
                  <a:gd name="connsiteY5" fmla="*/ 31147 h 293750"/>
                  <a:gd name="connsiteX6" fmla="*/ 156496 w 156495"/>
                  <a:gd name="connsiteY6" fmla="*/ 31147 h 293750"/>
                  <a:gd name="connsiteX7" fmla="*/ 156496 w 156495"/>
                  <a:gd name="connsiteY7" fmla="*/ 0 h 293750"/>
                  <a:gd name="connsiteX8" fmla="*/ 0 w 156495"/>
                  <a:gd name="connsiteY8" fmla="*/ 0 h 293750"/>
                  <a:gd name="connsiteX9" fmla="*/ 0 w 156495"/>
                  <a:gd name="connsiteY9" fmla="*/ 31147 h 293750"/>
                  <a:gd name="connsiteX10" fmla="*/ 7144 w 156495"/>
                  <a:gd name="connsiteY10" fmla="*/ 31147 h 293750"/>
                  <a:gd name="connsiteX11" fmla="*/ 30956 w 156495"/>
                  <a:gd name="connsiteY11" fmla="*/ 54769 h 293750"/>
                  <a:gd name="connsiteX12" fmla="*/ 30956 w 156495"/>
                  <a:gd name="connsiteY12" fmla="*/ 238982 h 293750"/>
                  <a:gd name="connsiteX13" fmla="*/ 7144 w 156495"/>
                  <a:gd name="connsiteY13" fmla="*/ 262604 h 293750"/>
                  <a:gd name="connsiteX14" fmla="*/ 0 w 156495"/>
                  <a:gd name="connsiteY14" fmla="*/ 262604 h 293750"/>
                  <a:gd name="connsiteX15" fmla="*/ 0 w 156495"/>
                  <a:gd name="connsiteY15" fmla="*/ 293751 h 293750"/>
                  <a:gd name="connsiteX16" fmla="*/ 156496 w 156495"/>
                  <a:gd name="connsiteY16" fmla="*/ 293751 h 2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495" h="293750">
                    <a:moveTo>
                      <a:pt x="156496" y="293751"/>
                    </a:moveTo>
                    <a:lnTo>
                      <a:pt x="156496" y="262604"/>
                    </a:lnTo>
                    <a:lnTo>
                      <a:pt x="149352" y="262604"/>
                    </a:lnTo>
                    <a:cubicBezTo>
                      <a:pt x="136398" y="262604"/>
                      <a:pt x="125730" y="251936"/>
                      <a:pt x="125730" y="238982"/>
                    </a:cubicBezTo>
                    <a:lnTo>
                      <a:pt x="125730" y="54769"/>
                    </a:lnTo>
                    <a:cubicBezTo>
                      <a:pt x="125730" y="41815"/>
                      <a:pt x="136303" y="31147"/>
                      <a:pt x="149352" y="31147"/>
                    </a:cubicBezTo>
                    <a:lnTo>
                      <a:pt x="156496" y="31147"/>
                    </a:lnTo>
                    <a:lnTo>
                      <a:pt x="156496" y="0"/>
                    </a:lnTo>
                    <a:lnTo>
                      <a:pt x="0" y="0"/>
                    </a:lnTo>
                    <a:lnTo>
                      <a:pt x="0" y="31147"/>
                    </a:lnTo>
                    <a:lnTo>
                      <a:pt x="7144" y="31147"/>
                    </a:lnTo>
                    <a:cubicBezTo>
                      <a:pt x="20383" y="31147"/>
                      <a:pt x="30956" y="41720"/>
                      <a:pt x="30956" y="54769"/>
                    </a:cubicBezTo>
                    <a:lnTo>
                      <a:pt x="30956" y="238982"/>
                    </a:lnTo>
                    <a:cubicBezTo>
                      <a:pt x="30956" y="251936"/>
                      <a:pt x="20383" y="262604"/>
                      <a:pt x="7144" y="262604"/>
                    </a:cubicBezTo>
                    <a:lnTo>
                      <a:pt x="0" y="262604"/>
                    </a:lnTo>
                    <a:lnTo>
                      <a:pt x="0" y="293751"/>
                    </a:lnTo>
                    <a:lnTo>
                      <a:pt x="156496" y="29375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D27B9397-E5F6-C6E8-7858-CC8AD3D39FD5}"/>
                  </a:ext>
                </a:extLst>
              </p:cNvPr>
              <p:cNvSpPr/>
              <p:nvPr/>
            </p:nvSpPr>
            <p:spPr>
              <a:xfrm>
                <a:off x="5748718" y="3134295"/>
                <a:ext cx="248983" cy="294132"/>
              </a:xfrm>
              <a:custGeom>
                <a:avLst/>
                <a:gdLst>
                  <a:gd name="connsiteX0" fmla="*/ 248983 w 248983"/>
                  <a:gd name="connsiteY0" fmla="*/ 294037 h 294132"/>
                  <a:gd name="connsiteX1" fmla="*/ 248983 w 248983"/>
                  <a:gd name="connsiteY1" fmla="*/ 198596 h 294132"/>
                  <a:gd name="connsiteX2" fmla="*/ 217361 w 248983"/>
                  <a:gd name="connsiteY2" fmla="*/ 198596 h 294132"/>
                  <a:gd name="connsiteX3" fmla="*/ 156496 w 248983"/>
                  <a:gd name="connsiteY3" fmla="*/ 262890 h 294132"/>
                  <a:gd name="connsiteX4" fmla="*/ 124873 w 248983"/>
                  <a:gd name="connsiteY4" fmla="*/ 262890 h 294132"/>
                  <a:gd name="connsiteX5" fmla="*/ 124873 w 248983"/>
                  <a:gd name="connsiteY5" fmla="*/ 162687 h 294132"/>
                  <a:gd name="connsiteX6" fmla="*/ 136112 w 248983"/>
                  <a:gd name="connsiteY6" fmla="*/ 162687 h 294132"/>
                  <a:gd name="connsiteX7" fmla="*/ 159925 w 248983"/>
                  <a:gd name="connsiteY7" fmla="*/ 186500 h 294132"/>
                  <a:gd name="connsiteX8" fmla="*/ 159925 w 248983"/>
                  <a:gd name="connsiteY8" fmla="*/ 198406 h 294132"/>
                  <a:gd name="connsiteX9" fmla="*/ 191071 w 248983"/>
                  <a:gd name="connsiteY9" fmla="*/ 198406 h 294132"/>
                  <a:gd name="connsiteX10" fmla="*/ 191071 w 248983"/>
                  <a:gd name="connsiteY10" fmla="*/ 95631 h 294132"/>
                  <a:gd name="connsiteX11" fmla="*/ 159925 w 248983"/>
                  <a:gd name="connsiteY11" fmla="*/ 95631 h 294132"/>
                  <a:gd name="connsiteX12" fmla="*/ 159925 w 248983"/>
                  <a:gd name="connsiteY12" fmla="*/ 107537 h 294132"/>
                  <a:gd name="connsiteX13" fmla="*/ 136112 w 248983"/>
                  <a:gd name="connsiteY13" fmla="*/ 131350 h 294132"/>
                  <a:gd name="connsiteX14" fmla="*/ 124873 w 248983"/>
                  <a:gd name="connsiteY14" fmla="*/ 131350 h 294132"/>
                  <a:gd name="connsiteX15" fmla="*/ 124873 w 248983"/>
                  <a:gd name="connsiteY15" fmla="*/ 31147 h 294132"/>
                  <a:gd name="connsiteX16" fmla="*/ 156496 w 248983"/>
                  <a:gd name="connsiteY16" fmla="*/ 31147 h 294132"/>
                  <a:gd name="connsiteX17" fmla="*/ 217361 w 248983"/>
                  <a:gd name="connsiteY17" fmla="*/ 95441 h 294132"/>
                  <a:gd name="connsiteX18" fmla="*/ 248983 w 248983"/>
                  <a:gd name="connsiteY18" fmla="*/ 95441 h 294132"/>
                  <a:gd name="connsiteX19" fmla="*/ 248983 w 248983"/>
                  <a:gd name="connsiteY19" fmla="*/ 0 h 294132"/>
                  <a:gd name="connsiteX20" fmla="*/ 0 w 248983"/>
                  <a:gd name="connsiteY20" fmla="*/ 0 h 294132"/>
                  <a:gd name="connsiteX21" fmla="*/ 0 w 248983"/>
                  <a:gd name="connsiteY21" fmla="*/ 31337 h 294132"/>
                  <a:gd name="connsiteX22" fmla="*/ 7144 w 248983"/>
                  <a:gd name="connsiteY22" fmla="*/ 31337 h 294132"/>
                  <a:gd name="connsiteX23" fmla="*/ 30766 w 248983"/>
                  <a:gd name="connsiteY23" fmla="*/ 54959 h 294132"/>
                  <a:gd name="connsiteX24" fmla="*/ 30766 w 248983"/>
                  <a:gd name="connsiteY24" fmla="*/ 239173 h 294132"/>
                  <a:gd name="connsiteX25" fmla="*/ 7144 w 248983"/>
                  <a:gd name="connsiteY25" fmla="*/ 262795 h 294132"/>
                  <a:gd name="connsiteX26" fmla="*/ 0 w 248983"/>
                  <a:gd name="connsiteY26" fmla="*/ 262795 h 294132"/>
                  <a:gd name="connsiteX27" fmla="*/ 0 w 248983"/>
                  <a:gd name="connsiteY27" fmla="*/ 293942 h 294132"/>
                  <a:gd name="connsiteX28" fmla="*/ 248983 w 248983"/>
                  <a:gd name="connsiteY28" fmla="*/ 294132 h 29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8983" h="294132">
                    <a:moveTo>
                      <a:pt x="248983" y="294037"/>
                    </a:moveTo>
                    <a:lnTo>
                      <a:pt x="248983" y="198596"/>
                    </a:lnTo>
                    <a:lnTo>
                      <a:pt x="217361" y="198596"/>
                    </a:lnTo>
                    <a:cubicBezTo>
                      <a:pt x="217361" y="198596"/>
                      <a:pt x="211550" y="262890"/>
                      <a:pt x="156496" y="262890"/>
                    </a:cubicBezTo>
                    <a:lnTo>
                      <a:pt x="124873" y="262890"/>
                    </a:lnTo>
                    <a:lnTo>
                      <a:pt x="124873" y="162687"/>
                    </a:lnTo>
                    <a:lnTo>
                      <a:pt x="136112" y="162687"/>
                    </a:lnTo>
                    <a:cubicBezTo>
                      <a:pt x="149352" y="162687"/>
                      <a:pt x="159925" y="173355"/>
                      <a:pt x="159925" y="186500"/>
                    </a:cubicBezTo>
                    <a:lnTo>
                      <a:pt x="159925" y="198406"/>
                    </a:lnTo>
                    <a:lnTo>
                      <a:pt x="191071" y="198406"/>
                    </a:lnTo>
                    <a:lnTo>
                      <a:pt x="191071" y="95631"/>
                    </a:lnTo>
                    <a:lnTo>
                      <a:pt x="159925" y="95631"/>
                    </a:lnTo>
                    <a:lnTo>
                      <a:pt x="159925" y="107537"/>
                    </a:lnTo>
                    <a:cubicBezTo>
                      <a:pt x="159925" y="120777"/>
                      <a:pt x="149352" y="131350"/>
                      <a:pt x="136112" y="131350"/>
                    </a:cubicBezTo>
                    <a:lnTo>
                      <a:pt x="124873" y="131350"/>
                    </a:lnTo>
                    <a:lnTo>
                      <a:pt x="124873" y="31147"/>
                    </a:lnTo>
                    <a:lnTo>
                      <a:pt x="156496" y="31147"/>
                    </a:lnTo>
                    <a:cubicBezTo>
                      <a:pt x="211455" y="31147"/>
                      <a:pt x="217361" y="95441"/>
                      <a:pt x="217361" y="95441"/>
                    </a:cubicBezTo>
                    <a:lnTo>
                      <a:pt x="248983" y="95441"/>
                    </a:lnTo>
                    <a:lnTo>
                      <a:pt x="248983" y="0"/>
                    </a:lnTo>
                    <a:lnTo>
                      <a:pt x="0" y="0"/>
                    </a:lnTo>
                    <a:lnTo>
                      <a:pt x="0" y="31337"/>
                    </a:lnTo>
                    <a:lnTo>
                      <a:pt x="7144" y="31337"/>
                    </a:lnTo>
                    <a:cubicBezTo>
                      <a:pt x="20098" y="31337"/>
                      <a:pt x="30766" y="42005"/>
                      <a:pt x="30766" y="54959"/>
                    </a:cubicBezTo>
                    <a:lnTo>
                      <a:pt x="30766" y="239173"/>
                    </a:lnTo>
                    <a:cubicBezTo>
                      <a:pt x="30766" y="252127"/>
                      <a:pt x="20193" y="262795"/>
                      <a:pt x="7144" y="262795"/>
                    </a:cubicBezTo>
                    <a:lnTo>
                      <a:pt x="0" y="262795"/>
                    </a:lnTo>
                    <a:lnTo>
                      <a:pt x="0" y="293942"/>
                    </a:lnTo>
                    <a:lnTo>
                      <a:pt x="248983" y="29413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6219B01A-9FB5-3D06-7034-E2C6605B7E74}"/>
                  </a:ext>
                </a:extLst>
              </p:cNvPr>
              <p:cNvSpPr/>
              <p:nvPr/>
            </p:nvSpPr>
            <p:spPr>
              <a:xfrm>
                <a:off x="6217588" y="3134295"/>
                <a:ext cx="237562" cy="293941"/>
              </a:xfrm>
              <a:custGeom>
                <a:avLst/>
                <a:gdLst>
                  <a:gd name="connsiteX0" fmla="*/ 133586 w 237562"/>
                  <a:gd name="connsiteY0" fmla="*/ 30956 h 293941"/>
                  <a:gd name="connsiteX1" fmla="*/ 201976 w 237562"/>
                  <a:gd name="connsiteY1" fmla="*/ 95250 h 293941"/>
                  <a:gd name="connsiteX2" fmla="*/ 232551 w 237562"/>
                  <a:gd name="connsiteY2" fmla="*/ 95250 h 293941"/>
                  <a:gd name="connsiteX3" fmla="*/ 232551 w 237562"/>
                  <a:gd name="connsiteY3" fmla="*/ 0 h 293941"/>
                  <a:gd name="connsiteX4" fmla="*/ 6713 w 237562"/>
                  <a:gd name="connsiteY4" fmla="*/ 0 h 293941"/>
                  <a:gd name="connsiteX5" fmla="*/ 64339 w 237562"/>
                  <a:gd name="connsiteY5" fmla="*/ 151733 h 293941"/>
                  <a:gd name="connsiteX6" fmla="*/ 132348 w 237562"/>
                  <a:gd name="connsiteY6" fmla="*/ 262795 h 293941"/>
                  <a:gd name="connsiteX7" fmla="*/ 94248 w 237562"/>
                  <a:gd name="connsiteY7" fmla="*/ 262795 h 293941"/>
                  <a:gd name="connsiteX8" fmla="*/ 33383 w 237562"/>
                  <a:gd name="connsiteY8" fmla="*/ 198501 h 293941"/>
                  <a:gd name="connsiteX9" fmla="*/ 1760 w 237562"/>
                  <a:gd name="connsiteY9" fmla="*/ 198501 h 293941"/>
                  <a:gd name="connsiteX10" fmla="*/ 1760 w 237562"/>
                  <a:gd name="connsiteY10" fmla="*/ 293942 h 293941"/>
                  <a:gd name="connsiteX11" fmla="*/ 229312 w 237562"/>
                  <a:gd name="connsiteY11" fmla="*/ 293942 h 293941"/>
                  <a:gd name="connsiteX12" fmla="*/ 168257 w 237562"/>
                  <a:gd name="connsiteY12" fmla="*/ 133731 h 293941"/>
                  <a:gd name="connsiteX13" fmla="*/ 104821 w 237562"/>
                  <a:gd name="connsiteY13" fmla="*/ 30671 h 293941"/>
                  <a:gd name="connsiteX14" fmla="*/ 133586 w 237562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7562" h="293941">
                    <a:moveTo>
                      <a:pt x="133586" y="30956"/>
                    </a:moveTo>
                    <a:cubicBezTo>
                      <a:pt x="197023" y="30956"/>
                      <a:pt x="201976" y="95250"/>
                      <a:pt x="201976" y="95250"/>
                    </a:cubicBezTo>
                    <a:lnTo>
                      <a:pt x="232551" y="95250"/>
                    </a:lnTo>
                    <a:lnTo>
                      <a:pt x="232551" y="0"/>
                    </a:lnTo>
                    <a:lnTo>
                      <a:pt x="6713" y="0"/>
                    </a:lnTo>
                    <a:cubicBezTo>
                      <a:pt x="6713" y="0"/>
                      <a:pt x="-29006" y="46768"/>
                      <a:pt x="64339" y="151733"/>
                    </a:cubicBezTo>
                    <a:cubicBezTo>
                      <a:pt x="64339" y="151733"/>
                      <a:pt x="130538" y="228981"/>
                      <a:pt x="132348" y="262795"/>
                    </a:cubicBezTo>
                    <a:lnTo>
                      <a:pt x="94248" y="262795"/>
                    </a:lnTo>
                    <a:cubicBezTo>
                      <a:pt x="39289" y="262795"/>
                      <a:pt x="33383" y="198501"/>
                      <a:pt x="33383" y="198501"/>
                    </a:cubicBezTo>
                    <a:lnTo>
                      <a:pt x="1760" y="198501"/>
                    </a:lnTo>
                    <a:lnTo>
                      <a:pt x="1760" y="293942"/>
                    </a:lnTo>
                    <a:lnTo>
                      <a:pt x="229312" y="293942"/>
                    </a:lnTo>
                    <a:cubicBezTo>
                      <a:pt x="229312" y="293942"/>
                      <a:pt x="270651" y="249365"/>
                      <a:pt x="168257" y="133731"/>
                    </a:cubicBezTo>
                    <a:cubicBezTo>
                      <a:pt x="168257" y="133731"/>
                      <a:pt x="114536" y="78581"/>
                      <a:pt x="104821" y="30671"/>
                    </a:cubicBezTo>
                    <a:lnTo>
                      <a:pt x="133586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" name="Freihandform: Form 49">
                <a:extLst>
                  <a:ext uri="{FF2B5EF4-FFF2-40B4-BE49-F238E27FC236}">
                    <a16:creationId xmlns:a16="http://schemas.microsoft.com/office/drawing/2014/main" id="{31ADE726-82F1-CC42-DEC8-1FD0F569394B}"/>
                  </a:ext>
                </a:extLst>
              </p:cNvPr>
              <p:cNvSpPr/>
              <p:nvPr/>
            </p:nvSpPr>
            <p:spPr>
              <a:xfrm>
                <a:off x="6481716" y="3134295"/>
                <a:ext cx="237562" cy="293941"/>
              </a:xfrm>
              <a:custGeom>
                <a:avLst/>
                <a:gdLst>
                  <a:gd name="connsiteX0" fmla="*/ 133586 w 237562"/>
                  <a:gd name="connsiteY0" fmla="*/ 30956 h 293941"/>
                  <a:gd name="connsiteX1" fmla="*/ 201976 w 237562"/>
                  <a:gd name="connsiteY1" fmla="*/ 95250 h 293941"/>
                  <a:gd name="connsiteX2" fmla="*/ 232265 w 237562"/>
                  <a:gd name="connsiteY2" fmla="*/ 95250 h 293941"/>
                  <a:gd name="connsiteX3" fmla="*/ 232265 w 237562"/>
                  <a:gd name="connsiteY3" fmla="*/ 0 h 293941"/>
                  <a:gd name="connsiteX4" fmla="*/ 6713 w 237562"/>
                  <a:gd name="connsiteY4" fmla="*/ 0 h 293941"/>
                  <a:gd name="connsiteX5" fmla="*/ 64339 w 237562"/>
                  <a:gd name="connsiteY5" fmla="*/ 151733 h 293941"/>
                  <a:gd name="connsiteX6" fmla="*/ 132348 w 237562"/>
                  <a:gd name="connsiteY6" fmla="*/ 262795 h 293941"/>
                  <a:gd name="connsiteX7" fmla="*/ 94248 w 237562"/>
                  <a:gd name="connsiteY7" fmla="*/ 262795 h 293941"/>
                  <a:gd name="connsiteX8" fmla="*/ 33383 w 237562"/>
                  <a:gd name="connsiteY8" fmla="*/ 198501 h 293941"/>
                  <a:gd name="connsiteX9" fmla="*/ 1760 w 237562"/>
                  <a:gd name="connsiteY9" fmla="*/ 198501 h 293941"/>
                  <a:gd name="connsiteX10" fmla="*/ 1760 w 237562"/>
                  <a:gd name="connsiteY10" fmla="*/ 293942 h 293941"/>
                  <a:gd name="connsiteX11" fmla="*/ 229313 w 237562"/>
                  <a:gd name="connsiteY11" fmla="*/ 293942 h 293941"/>
                  <a:gd name="connsiteX12" fmla="*/ 168257 w 237562"/>
                  <a:gd name="connsiteY12" fmla="*/ 133731 h 293941"/>
                  <a:gd name="connsiteX13" fmla="*/ 104821 w 237562"/>
                  <a:gd name="connsiteY13" fmla="*/ 30671 h 293941"/>
                  <a:gd name="connsiteX14" fmla="*/ 133586 w 237562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7562" h="293941">
                    <a:moveTo>
                      <a:pt x="133586" y="30956"/>
                    </a:moveTo>
                    <a:cubicBezTo>
                      <a:pt x="196832" y="30956"/>
                      <a:pt x="201976" y="95250"/>
                      <a:pt x="201976" y="95250"/>
                    </a:cubicBezTo>
                    <a:lnTo>
                      <a:pt x="232265" y="95250"/>
                    </a:lnTo>
                    <a:lnTo>
                      <a:pt x="232265" y="0"/>
                    </a:lnTo>
                    <a:lnTo>
                      <a:pt x="6713" y="0"/>
                    </a:lnTo>
                    <a:cubicBezTo>
                      <a:pt x="6713" y="0"/>
                      <a:pt x="-29006" y="46768"/>
                      <a:pt x="64339" y="151733"/>
                    </a:cubicBezTo>
                    <a:cubicBezTo>
                      <a:pt x="64339" y="151733"/>
                      <a:pt x="130538" y="228981"/>
                      <a:pt x="132348" y="262795"/>
                    </a:cubicBezTo>
                    <a:lnTo>
                      <a:pt x="94248" y="262795"/>
                    </a:lnTo>
                    <a:cubicBezTo>
                      <a:pt x="39289" y="262795"/>
                      <a:pt x="33383" y="198501"/>
                      <a:pt x="33383" y="198501"/>
                    </a:cubicBezTo>
                    <a:lnTo>
                      <a:pt x="1760" y="198501"/>
                    </a:lnTo>
                    <a:lnTo>
                      <a:pt x="1760" y="293942"/>
                    </a:lnTo>
                    <a:lnTo>
                      <a:pt x="229313" y="293942"/>
                    </a:lnTo>
                    <a:cubicBezTo>
                      <a:pt x="229313" y="293942"/>
                      <a:pt x="270651" y="249365"/>
                      <a:pt x="168257" y="133731"/>
                    </a:cubicBezTo>
                    <a:cubicBezTo>
                      <a:pt x="168257" y="133731"/>
                      <a:pt x="114536" y="78581"/>
                      <a:pt x="104821" y="30671"/>
                    </a:cubicBezTo>
                    <a:lnTo>
                      <a:pt x="133586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25333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|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3672128A-9CD1-4BA0-8866-2DE4C8621BF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63E6CB3C-AA15-4066-87A4-1BC111AFD6D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18320" y="1631837"/>
            <a:ext cx="3521074" cy="4464000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91B4FA4A-707E-4B21-8550-2A1CA445619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36655" y="1631837"/>
            <a:ext cx="3521074" cy="4464000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66568BC8-CF70-4E83-B3D8-E4E070B4F8ED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4989" y="1631837"/>
            <a:ext cx="3521074" cy="4464000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102CB9D-4819-4042-AAFD-7958A4C7428D}"/>
              </a:ext>
            </a:extLst>
          </p:cNvPr>
          <p:cNvSpPr>
            <a:spLocks noGrp="1"/>
          </p:cNvSpPr>
          <p:nvPr>
            <p:ph type="dt" sz="half" idx="68"/>
          </p:nvPr>
        </p:nvSpPr>
        <p:spPr/>
        <p:txBody>
          <a:bodyPr/>
          <a:lstStyle/>
          <a:p>
            <a:fld id="{732F2286-9674-44F0-B4CA-0CE533CB74B6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4F1084E-E079-4EB4-A1F3-26B9209D3CC5}"/>
              </a:ext>
            </a:extLst>
          </p:cNvPr>
          <p:cNvSpPr>
            <a:spLocks noGrp="1"/>
          </p:cNvSpPr>
          <p:nvPr>
            <p:ph type="ftr" sz="quarter" idx="69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146C619-2560-4AAC-8398-CE3A02E1D5F3}"/>
              </a:ext>
            </a:extLst>
          </p:cNvPr>
          <p:cNvSpPr>
            <a:spLocks noGrp="1"/>
          </p:cNvSpPr>
          <p:nvPr>
            <p:ph type="sldNum" sz="quarter" idx="70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6629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|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090A1F3-A7AB-42F7-9FBF-8736DC5882D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78DED978-10E9-4C45-9AF8-D5BAE20E962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18320" y="1631837"/>
            <a:ext cx="2570061" cy="4464000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3CA966A3-1F04-42F3-AA58-C900F327C550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380881" y="1631837"/>
            <a:ext cx="2570061" cy="4464000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E9EB05F1-EE7A-473E-83D8-EA42061575EA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43442" y="1631837"/>
            <a:ext cx="2570061" cy="4464000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9D348FF-9AC7-4A00-B1A3-468BE3014FE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106002" y="1631837"/>
            <a:ext cx="2570061" cy="4464000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C66A3E1-DB69-4154-B04C-355FC02A89A8}"/>
              </a:ext>
            </a:extLst>
          </p:cNvPr>
          <p:cNvSpPr>
            <a:spLocks noGrp="1"/>
          </p:cNvSpPr>
          <p:nvPr>
            <p:ph type="dt" sz="half" idx="70"/>
          </p:nvPr>
        </p:nvSpPr>
        <p:spPr/>
        <p:txBody>
          <a:bodyPr/>
          <a:lstStyle/>
          <a:p>
            <a:fld id="{2629D243-57EA-4FB3-AD6B-31F22D4F3B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BBC0533-4FB6-4E4C-9FEE-307A65EB0EF1}"/>
              </a:ext>
            </a:extLst>
          </p:cNvPr>
          <p:cNvSpPr>
            <a:spLocks noGrp="1"/>
          </p:cNvSpPr>
          <p:nvPr>
            <p:ph type="ftr" sz="quarter" idx="71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9753430-571A-42FB-ABDB-E185A1666AB5}"/>
              </a:ext>
            </a:extLst>
          </p:cNvPr>
          <p:cNvSpPr>
            <a:spLocks noGrp="1"/>
          </p:cNvSpPr>
          <p:nvPr>
            <p:ph type="sldNum" sz="quarter" idx="72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3614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| 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A276B4CC-8E3B-49AA-A6D3-2C309ED8CFEE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4DC0976-C523-4842-8BFE-0A9CBF3B503A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18318" y="1631837"/>
            <a:ext cx="5433219" cy="2086521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DBBDED6D-1B2A-4452-8222-8F9BFC9EAEF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18318" y="4006299"/>
            <a:ext cx="5433219" cy="2086521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2A5093DB-E40A-443C-AE2F-5BD6332BA4D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242844" y="1631837"/>
            <a:ext cx="5433219" cy="2086521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8E5BB036-1A1C-4EB9-AF21-69D3C12FF40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242844" y="4006299"/>
            <a:ext cx="5433219" cy="2086521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856AE80-64C9-468E-83D2-89FF7C96AA94}"/>
              </a:ext>
            </a:extLst>
          </p:cNvPr>
          <p:cNvSpPr>
            <a:spLocks noGrp="1"/>
          </p:cNvSpPr>
          <p:nvPr>
            <p:ph type="dt" sz="half" idx="72"/>
          </p:nvPr>
        </p:nvSpPr>
        <p:spPr/>
        <p:txBody>
          <a:bodyPr/>
          <a:lstStyle/>
          <a:p>
            <a:fld id="{CB4A415D-18C8-4752-AEB6-EB69C5AFA046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0C193D0-85F9-429C-B3DB-E608384DC738}"/>
              </a:ext>
            </a:extLst>
          </p:cNvPr>
          <p:cNvSpPr>
            <a:spLocks noGrp="1"/>
          </p:cNvSpPr>
          <p:nvPr>
            <p:ph type="ftr" sz="quarter" idx="73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1A7080C-3AB4-4217-8B70-9F4453998D34}"/>
              </a:ext>
            </a:extLst>
          </p:cNvPr>
          <p:cNvSpPr>
            <a:spLocks noGrp="1"/>
          </p:cNvSpPr>
          <p:nvPr>
            <p:ph type="sldNum" sz="quarter" idx="74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6544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- Photo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42847" y="1631837"/>
            <a:ext cx="5433216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F8B81FA6-341F-4F98-BDCB-E4F6B6D12B4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219180E3-3297-4CBF-9A1C-BF98BA2B751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18319" y="1631837"/>
            <a:ext cx="5433219" cy="4464000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B60A86B-2C67-43D7-87CB-5F0345951B70}"/>
              </a:ext>
            </a:extLst>
          </p:cNvPr>
          <p:cNvSpPr>
            <a:spLocks noGrp="1"/>
          </p:cNvSpPr>
          <p:nvPr>
            <p:ph type="dt" sz="half" idx="65"/>
          </p:nvPr>
        </p:nvSpPr>
        <p:spPr/>
        <p:txBody>
          <a:bodyPr/>
          <a:lstStyle/>
          <a:p>
            <a:fld id="{DAD31600-87B0-4B3D-BEA5-D5E5D3746A44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52409F4-987E-4D00-82C8-E98930C0182F}"/>
              </a:ext>
            </a:extLst>
          </p:cNvPr>
          <p:cNvSpPr>
            <a:spLocks noGrp="1"/>
          </p:cNvSpPr>
          <p:nvPr>
            <p:ph type="ftr" sz="quarter" idx="66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24FF6FB-E90B-4213-AD64-BF49E131A208}"/>
              </a:ext>
            </a:extLst>
          </p:cNvPr>
          <p:cNvSpPr>
            <a:spLocks noGrp="1"/>
          </p:cNvSpPr>
          <p:nvPr>
            <p:ph type="sldNum" sz="quarter" idx="67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462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- Photo Slide |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42847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DE207224-BD49-486F-AD1A-8E3330BDCF5D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103918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67019CAF-952D-4F3E-8D6F-25ACB42A0F4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2BD66A5F-8890-45C7-AFA2-FBAFE51EAA5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18319" y="1631837"/>
            <a:ext cx="5433219" cy="3618387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0776CE-C715-4BB6-9753-D24EE139A4F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871538" y="5634172"/>
            <a:ext cx="1080000" cy="461665"/>
          </a:xfrm>
        </p:spPr>
        <p:txBody>
          <a:bodyPr wrap="square">
            <a:noAutofit/>
          </a:bodyPr>
          <a:lstStyle>
            <a:lvl1pPr algn="r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02</a:t>
            </a:r>
            <a:br>
              <a:rPr lang="en-US" noProof="0"/>
            </a:br>
            <a:r>
              <a:rPr lang="en-US" noProof="0"/>
              <a:t>Edit master text format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0FA2D9FE-5416-445D-999A-5E09BE4B77B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502611" y="5634172"/>
            <a:ext cx="1080000" cy="461665"/>
          </a:xfrm>
        </p:spPr>
        <p:txBody>
          <a:bodyPr wrap="square">
            <a:noAutofit/>
          </a:bodyPr>
          <a:lstStyle>
            <a:lvl1pPr algn="r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01</a:t>
            </a:r>
            <a:br>
              <a:rPr lang="en-US" noProof="0"/>
            </a:br>
            <a:r>
              <a:rPr lang="en-US" noProof="0"/>
              <a:t>Edit master text format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4758C8A2-BB5A-4369-8E47-1B3AD76831CB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42847" y="5634172"/>
            <a:ext cx="342680" cy="461665"/>
          </a:xfrm>
        </p:spPr>
        <p:txBody>
          <a:bodyPr wrap="none">
            <a:noAutofit/>
          </a:bodyPr>
          <a:lstStyle>
            <a:lvl1pPr algn="r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01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B3A890A-9CCC-4136-9288-897A93AE1F08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103918" y="5634172"/>
            <a:ext cx="342680" cy="461665"/>
          </a:xfrm>
        </p:spPr>
        <p:txBody>
          <a:bodyPr wrap="none">
            <a:noAutofit/>
          </a:bodyPr>
          <a:lstStyle>
            <a:lvl1pPr algn="r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578A6F3-FA0A-497B-B3C3-3F161FD7737F}"/>
              </a:ext>
            </a:extLst>
          </p:cNvPr>
          <p:cNvSpPr>
            <a:spLocks noGrp="1"/>
          </p:cNvSpPr>
          <p:nvPr>
            <p:ph type="dt" sz="half" idx="70"/>
          </p:nvPr>
        </p:nvSpPr>
        <p:spPr/>
        <p:txBody>
          <a:bodyPr/>
          <a:lstStyle/>
          <a:p>
            <a:fld id="{EA3FEC4D-A520-41EA-A9F0-FEE8F330B45D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E50EEDF-D2E6-4F68-989E-872B6ADC7A2A}"/>
              </a:ext>
            </a:extLst>
          </p:cNvPr>
          <p:cNvSpPr>
            <a:spLocks noGrp="1"/>
          </p:cNvSpPr>
          <p:nvPr>
            <p:ph type="ftr" sz="quarter" idx="71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0C6A4D2-790B-43AA-B04E-B54A8CABCBAA}"/>
              </a:ext>
            </a:extLst>
          </p:cNvPr>
          <p:cNvSpPr>
            <a:spLocks noGrp="1"/>
          </p:cNvSpPr>
          <p:nvPr>
            <p:ph type="sldNum" sz="quarter" idx="72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9179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518319" y="1631837"/>
            <a:ext cx="5433216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F1578027-2A9A-485E-94CA-26294C7CB3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2C0F8EF-24A8-485F-AAF4-B9275B071EB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242844" y="1631837"/>
            <a:ext cx="5433219" cy="4464000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2864BD2-AB7C-4DCA-9DE1-7FB94AD904EA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6E357122-83A9-43E6-B26E-A6B59204C375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443A2DB-597F-4CE8-8F6C-4377E0CEB6AC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1C15477-FDBB-48A8-91C3-0750C08B32A4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2973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 |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518319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5A4E8199-7A92-4A66-8124-B13B4C014735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3379392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061F6D30-1E0B-46ED-9FBA-4F7AF9D857E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E782CB96-581D-4138-8E6D-A203BF9A3FA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242844" y="1631837"/>
            <a:ext cx="5433219" cy="3618392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CDA597C6-0A4F-4BA3-9D9F-D018CC3CEB6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611773" y="5634172"/>
            <a:ext cx="1080000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02</a:t>
            </a:r>
            <a:br>
              <a:rPr lang="en-US" noProof="0"/>
            </a:br>
            <a:r>
              <a:rPr lang="en-US" noProof="0"/>
              <a:t>Edit master text</a:t>
            </a:r>
          </a:p>
          <a:p>
            <a:pPr lvl="0"/>
            <a:r>
              <a:rPr lang="en-US" noProof="0"/>
              <a:t>format</a:t>
            </a:r>
          </a:p>
          <a:p>
            <a:pPr lvl="0"/>
            <a:endParaRPr lang="en-US" noProof="0"/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7BB86B27-C1F4-4CF2-B198-5D4BFE7A1B2D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42846" y="5634172"/>
            <a:ext cx="1080000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01</a:t>
            </a:r>
            <a:br>
              <a:rPr lang="en-US" noProof="0"/>
            </a:br>
            <a:r>
              <a:rPr lang="en-US" noProof="0"/>
              <a:t>Edit master text</a:t>
            </a:r>
          </a:p>
          <a:p>
            <a:pPr lvl="0"/>
            <a:r>
              <a:rPr lang="en-US" noProof="0"/>
              <a:t>format</a:t>
            </a:r>
          </a:p>
          <a:p>
            <a:pPr lvl="0"/>
            <a:endParaRPr lang="en-US" noProof="0"/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B97C8C8-4903-4649-A7C4-146F348AE41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2747784" y="5634172"/>
            <a:ext cx="342680" cy="461665"/>
          </a:xfrm>
        </p:spPr>
        <p:txBody>
          <a:bodyPr wrap="none">
            <a:noAutofit/>
          </a:bodyPr>
          <a:lstStyle>
            <a:lvl1pPr algn="l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01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6F952D61-AD88-4D90-9FD3-D4025F3F52B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608857" y="5634172"/>
            <a:ext cx="342680" cy="461665"/>
          </a:xfrm>
        </p:spPr>
        <p:txBody>
          <a:bodyPr wrap="none">
            <a:noAutofit/>
          </a:bodyPr>
          <a:lstStyle>
            <a:lvl1pPr algn="l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1A5416F-ED2A-4827-8213-6D1F4A03387B}"/>
              </a:ext>
            </a:extLst>
          </p:cNvPr>
          <p:cNvSpPr>
            <a:spLocks noGrp="1"/>
          </p:cNvSpPr>
          <p:nvPr>
            <p:ph type="dt" sz="half" idx="70"/>
          </p:nvPr>
        </p:nvSpPr>
        <p:spPr/>
        <p:txBody>
          <a:bodyPr/>
          <a:lstStyle/>
          <a:p>
            <a:fld id="{BEABB37D-CD33-43AC-81D0-99E8D2119720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BCA377D-1FBB-4BB2-A8B4-C5E06F31771F}"/>
              </a:ext>
            </a:extLst>
          </p:cNvPr>
          <p:cNvSpPr>
            <a:spLocks noGrp="1"/>
          </p:cNvSpPr>
          <p:nvPr>
            <p:ph type="ftr" sz="quarter" idx="71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5D3D571-E499-4DCF-B423-B1E4ADEA9331}"/>
              </a:ext>
            </a:extLst>
          </p:cNvPr>
          <p:cNvSpPr>
            <a:spLocks noGrp="1"/>
          </p:cNvSpPr>
          <p:nvPr>
            <p:ph type="sldNum" sz="quarter" idx="72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9983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 | 3x photo, 1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6E754CB4-F023-45A0-B611-0ED33750D9DF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6243442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090A1F3-A7AB-42F7-9FBF-8736DC5882D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9D348FF-9AC7-4A00-B1A3-468BE3014FE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106002" y="1631837"/>
            <a:ext cx="2570061" cy="3618387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8BEA3D8-5EE9-4798-8C5D-DB778BA72105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518319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16" name="Bildplatzhalter 3">
            <a:extLst>
              <a:ext uri="{FF2B5EF4-FFF2-40B4-BE49-F238E27FC236}">
                <a16:creationId xmlns:a16="http://schemas.microsoft.com/office/drawing/2014/main" id="{5D5B8114-B5D9-41DA-B646-7C160DB49805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3380880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7ADB94BB-27AF-4A29-A952-D0905290E0F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106001" y="5634172"/>
            <a:ext cx="2570061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Edit master text</a:t>
            </a:r>
          </a:p>
          <a:p>
            <a:pPr lvl="0"/>
            <a:r>
              <a:rPr lang="en-US" noProof="0"/>
              <a:t>format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A490FC2-3ECF-494E-9668-92EFD2003067}"/>
              </a:ext>
            </a:extLst>
          </p:cNvPr>
          <p:cNvSpPr>
            <a:spLocks noGrp="1"/>
          </p:cNvSpPr>
          <p:nvPr>
            <p:ph type="dt" sz="half" idx="73"/>
          </p:nvPr>
        </p:nvSpPr>
        <p:spPr/>
        <p:txBody>
          <a:bodyPr/>
          <a:lstStyle/>
          <a:p>
            <a:fld id="{2A75F4C6-0FE8-4315-9F6A-20585B4DD100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3EA0103-F5F3-4AB3-8D51-49AE546C6676}"/>
              </a:ext>
            </a:extLst>
          </p:cNvPr>
          <p:cNvSpPr>
            <a:spLocks noGrp="1"/>
          </p:cNvSpPr>
          <p:nvPr>
            <p:ph type="ftr" sz="quarter" idx="74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DCB3E13-73CE-43B1-86CA-645B7248031D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087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 | 2x photo, 2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6E754CB4-F023-45A0-B611-0ED33750D9DF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6243442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090A1F3-A7AB-42F7-9FBF-8736DC5882D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9D348FF-9AC7-4A00-B1A3-468BE3014FE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106002" y="1631837"/>
            <a:ext cx="2570061" cy="3618387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8BEA3D8-5EE9-4798-8C5D-DB778BA72105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518319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7ADB94BB-27AF-4A29-A952-D0905290E0F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106001" y="5634172"/>
            <a:ext cx="2570061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Edit master text</a:t>
            </a:r>
          </a:p>
          <a:p>
            <a:pPr lvl="0"/>
            <a:r>
              <a:rPr lang="en-US" noProof="0"/>
              <a:t>format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4E465F10-F1D4-4895-B962-24BDBDE68DC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380880" y="1631837"/>
            <a:ext cx="2570061" cy="3618387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BD1C0236-2D51-4C28-B36B-9C19644B9B5F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380880" y="5634172"/>
            <a:ext cx="2570061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Edit master text</a:t>
            </a:r>
          </a:p>
          <a:p>
            <a:pPr lvl="0"/>
            <a:r>
              <a:rPr lang="en-US" noProof="0"/>
              <a:t>format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2EB0406-6104-45B2-A50D-9622CC2F9814}"/>
              </a:ext>
            </a:extLst>
          </p:cNvPr>
          <p:cNvSpPr>
            <a:spLocks noGrp="1"/>
          </p:cNvSpPr>
          <p:nvPr>
            <p:ph type="dt" sz="half" idx="74"/>
          </p:nvPr>
        </p:nvSpPr>
        <p:spPr/>
        <p:txBody>
          <a:bodyPr/>
          <a:lstStyle/>
          <a:p>
            <a:fld id="{70A72D78-E7FE-4D06-AD7B-0C19EDB0DFAF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8955648-6AE2-4E7D-AF06-075C42F72E70}"/>
              </a:ext>
            </a:extLst>
          </p:cNvPr>
          <p:cNvSpPr>
            <a:spLocks noGrp="1"/>
          </p:cNvSpPr>
          <p:nvPr>
            <p:ph type="ftr" sz="quarter" idx="7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263E9CF-BBE6-461D-8930-7D7E43D3BC6F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581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 | 2x photo, 2x text - between each 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A276B4CC-8E3B-49AA-A6D3-2C309ED8CFEE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2A5093DB-E40A-443C-AE2F-5BD6332BA4D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242844" y="1631837"/>
            <a:ext cx="5433219" cy="2086521"/>
          </a:xfrm>
        </p:spPr>
        <p:txBody>
          <a:bodyPr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8E5BB036-1A1C-4EB9-AF21-69D3C12FF40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242844" y="4006299"/>
            <a:ext cx="5433219" cy="2086521"/>
          </a:xfrm>
        </p:spPr>
        <p:txBody>
          <a:bodyPr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73FBE26-823C-44A4-9918-6F7FC142C360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518318" y="1631837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F2E74611-DA65-4DA5-8289-B430E76A77AF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518318" y="4006299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2E85E68-330A-4FD4-A107-DEF789FA03C2}"/>
              </a:ext>
            </a:extLst>
          </p:cNvPr>
          <p:cNvSpPr>
            <a:spLocks noGrp="1"/>
          </p:cNvSpPr>
          <p:nvPr>
            <p:ph type="dt" sz="half" idx="74"/>
          </p:nvPr>
        </p:nvSpPr>
        <p:spPr/>
        <p:txBody>
          <a:bodyPr/>
          <a:lstStyle/>
          <a:p>
            <a:fld id="{52355604-92EF-4A21-AE4E-48CBF1DADC26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69F9DD4-74C0-4F0C-9870-B0E1081913FB}"/>
              </a:ext>
            </a:extLst>
          </p:cNvPr>
          <p:cNvSpPr>
            <a:spLocks noGrp="1"/>
          </p:cNvSpPr>
          <p:nvPr>
            <p:ph type="ftr" sz="quarter" idx="7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D1DE772-7157-494D-B316-91775406AF1A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6153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Extern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92DD91-EAE8-4850-A1F1-29F8A7A57D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213089"/>
            <a:ext cx="11157744" cy="738664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noProof="0" dirty="0"/>
              <a:t>Edit Master Cover Format</a:t>
            </a:r>
          </a:p>
        </p:txBody>
      </p:sp>
      <p:sp>
        <p:nvSpPr>
          <p:cNvPr id="26" name="Textplatzhalter 8">
            <a:extLst>
              <a:ext uri="{FF2B5EF4-FFF2-40B4-BE49-F238E27FC236}">
                <a16:creationId xmlns:a16="http://schemas.microsoft.com/office/drawing/2014/main" id="{F52AEE9E-B08F-4C0A-BEEE-04C7FFB48E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9" y="2872085"/>
            <a:ext cx="11157744" cy="738664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48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51" name="Textplatzhalter 14">
            <a:extLst>
              <a:ext uri="{FF2B5EF4-FFF2-40B4-BE49-F238E27FC236}">
                <a16:creationId xmlns:a16="http://schemas.microsoft.com/office/drawing/2014/main" id="{501BEDEB-A8AE-4EFD-9CDF-207454EBAE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9" y="4963183"/>
            <a:ext cx="4319999" cy="184666"/>
          </a:xfrm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Author</a:t>
            </a:r>
          </a:p>
        </p:txBody>
      </p:sp>
      <p:sp>
        <p:nvSpPr>
          <p:cNvPr id="52" name="Textplatzhalter 14">
            <a:extLst>
              <a:ext uri="{FF2B5EF4-FFF2-40B4-BE49-F238E27FC236}">
                <a16:creationId xmlns:a16="http://schemas.microsoft.com/office/drawing/2014/main" id="{D7F978A2-D352-4AAC-BEB1-0402A13EE7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9" y="5139395"/>
            <a:ext cx="4319999" cy="184666"/>
          </a:xfrm>
        </p:spPr>
        <p:txBody>
          <a:bodyPr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Department</a:t>
            </a:r>
          </a:p>
        </p:txBody>
      </p:sp>
      <p:cxnSp>
        <p:nvCxnSpPr>
          <p:cNvPr id="53" name="Gerade Verbindung 22">
            <a:extLst>
              <a:ext uri="{FF2B5EF4-FFF2-40B4-BE49-F238E27FC236}">
                <a16:creationId xmlns:a16="http://schemas.microsoft.com/office/drawing/2014/main" id="{9D058BB7-35BD-4743-A2CE-335778ABA86A}"/>
              </a:ext>
            </a:extLst>
          </p:cNvPr>
          <p:cNvCxnSpPr>
            <a:cxnSpLocks/>
          </p:cNvCxnSpPr>
          <p:nvPr/>
        </p:nvCxnSpPr>
        <p:spPr>
          <a:xfrm>
            <a:off x="518319" y="4887206"/>
            <a:ext cx="4319998" cy="0"/>
          </a:xfrm>
          <a:prstGeom prst="line">
            <a:avLst/>
          </a:prstGeom>
          <a:ln w="6350">
            <a:solidFill>
              <a:srgbClr val="DCE3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22">
            <a:extLst>
              <a:ext uri="{FF2B5EF4-FFF2-40B4-BE49-F238E27FC236}">
                <a16:creationId xmlns:a16="http://schemas.microsoft.com/office/drawing/2014/main" id="{B1AAF8F8-2819-4C84-B15F-6801F5454C9E}"/>
              </a:ext>
            </a:extLst>
          </p:cNvPr>
          <p:cNvCxnSpPr>
            <a:cxnSpLocks/>
          </p:cNvCxnSpPr>
          <p:nvPr/>
        </p:nvCxnSpPr>
        <p:spPr>
          <a:xfrm>
            <a:off x="518319" y="5575864"/>
            <a:ext cx="4319998" cy="0"/>
          </a:xfrm>
          <a:prstGeom prst="line">
            <a:avLst/>
          </a:prstGeom>
          <a:ln w="6350">
            <a:solidFill>
              <a:srgbClr val="DCE3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22">
            <a:extLst>
              <a:ext uri="{FF2B5EF4-FFF2-40B4-BE49-F238E27FC236}">
                <a16:creationId xmlns:a16="http://schemas.microsoft.com/office/drawing/2014/main" id="{9BD901D7-DE81-4C82-B0AD-09E48E69503F}"/>
              </a:ext>
            </a:extLst>
          </p:cNvPr>
          <p:cNvCxnSpPr>
            <a:cxnSpLocks/>
          </p:cNvCxnSpPr>
          <p:nvPr/>
        </p:nvCxnSpPr>
        <p:spPr>
          <a:xfrm>
            <a:off x="518319" y="6093705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22">
            <a:extLst>
              <a:ext uri="{FF2B5EF4-FFF2-40B4-BE49-F238E27FC236}">
                <a16:creationId xmlns:a16="http://schemas.microsoft.com/office/drawing/2014/main" id="{89ECB648-6558-4C1A-B652-7EF5CAECC96D}"/>
              </a:ext>
            </a:extLst>
          </p:cNvPr>
          <p:cNvCxnSpPr>
            <a:cxnSpLocks/>
          </p:cNvCxnSpPr>
          <p:nvPr userDrawn="1"/>
        </p:nvCxnSpPr>
        <p:spPr>
          <a:xfrm>
            <a:off x="518319" y="6093705"/>
            <a:ext cx="4319998" cy="0"/>
          </a:xfrm>
          <a:prstGeom prst="line">
            <a:avLst/>
          </a:prstGeom>
          <a:ln w="6350">
            <a:solidFill>
              <a:srgbClr val="DCE3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atumsplatzhalter 1">
            <a:extLst>
              <a:ext uri="{FF2B5EF4-FFF2-40B4-BE49-F238E27FC236}">
                <a16:creationId xmlns:a16="http://schemas.microsoft.com/office/drawing/2014/main" id="{EE9F5FC6-0FA4-4F34-B64C-5B688B67F16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518319" y="5651841"/>
            <a:ext cx="1133324" cy="184666"/>
          </a:xfrm>
        </p:spPr>
        <p:txBody>
          <a:bodyPr vert="horz" wrap="none" lIns="0" tIns="0" rIns="0" bIns="0" rtlCol="0" anchor="t" anchorCtr="0">
            <a:spAutoFit/>
          </a:bodyPr>
          <a:lstStyle>
            <a:lvl1pPr>
              <a:defRPr lang="de-DE" sz="1200" b="1" smtClean="0">
                <a:cs typeface="+mn-cs"/>
              </a:defRPr>
            </a:lvl1pPr>
          </a:lstStyle>
          <a:p>
            <a:pPr>
              <a:spcAft>
                <a:spcPts val="800"/>
              </a:spcAft>
              <a:buFont typeface="Arial" panose="020B0604020202020204" pitchFamily="34" charset="0"/>
              <a:buNone/>
            </a:pPr>
            <a:fld id="{D8EF1967-2AEA-462C-82AF-574ED4D8823D}" type="datetime3">
              <a:rPr lang="en-US" noProof="0" smtClean="0"/>
              <a:t>8 November 2024</a:t>
            </a:fld>
            <a:endParaRPr lang="en-US" noProof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1D4941A1-E16F-436C-B7AD-5926120C20F7}"/>
              </a:ext>
            </a:extLst>
          </p:cNvPr>
          <p:cNvGrpSpPr/>
          <p:nvPr userDrawn="1"/>
        </p:nvGrpSpPr>
        <p:grpSpPr>
          <a:xfrm>
            <a:off x="304116" y="-697714"/>
            <a:ext cx="11370764" cy="411957"/>
            <a:chOff x="304116" y="6944502"/>
            <a:chExt cx="11370764" cy="411957"/>
          </a:xfrm>
        </p:grpSpPr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95CCCA0A-4F6D-4997-9A71-0915AACC6F6A}"/>
                </a:ext>
              </a:extLst>
            </p:cNvPr>
            <p:cNvGrpSpPr/>
            <p:nvPr/>
          </p:nvGrpSpPr>
          <p:grpSpPr>
            <a:xfrm rot="16200000">
              <a:off x="2040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76" name="Gerader Verbinder 75">
                <a:extLst>
                  <a:ext uri="{FF2B5EF4-FFF2-40B4-BE49-F238E27FC236}">
                    <a16:creationId xmlns:a16="http://schemas.microsoft.com/office/drawing/2014/main" id="{BBE0F306-8FF4-46DC-BD57-04D346D83B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DF8AA836-E204-45C8-A84A-347CF0F2E88C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B2A1AFF6-18DA-4260-B554-1F8AAFF2618F}"/>
                </a:ext>
              </a:extLst>
            </p:cNvPr>
            <p:cNvGrpSpPr/>
            <p:nvPr/>
          </p:nvGrpSpPr>
          <p:grpSpPr>
            <a:xfrm rot="16200000">
              <a:off x="56396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74" name="Gerader Verbinder 73">
                <a:extLst>
                  <a:ext uri="{FF2B5EF4-FFF2-40B4-BE49-F238E27FC236}">
                    <a16:creationId xmlns:a16="http://schemas.microsoft.com/office/drawing/2014/main" id="{06D33D7D-808B-4D3C-A71C-C8C2B187F6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A5131992-EBCC-4736-8FD2-852B17A6E878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4F59310F-D730-49AD-922B-07279D1FB3EE}"/>
                </a:ext>
              </a:extLst>
            </p:cNvPr>
            <p:cNvGrpSpPr/>
            <p:nvPr/>
          </p:nvGrpSpPr>
          <p:grpSpPr>
            <a:xfrm rot="5400000">
              <a:off x="6093326" y="7046990"/>
              <a:ext cx="411956" cy="206980"/>
              <a:chOff x="-615197" y="4350961"/>
              <a:chExt cx="411956" cy="206980"/>
            </a:xfrm>
          </p:grpSpPr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BAF3ED95-E7C8-4B55-8940-22FEDE14E0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FE1BC04F-5639-4896-A878-B286A36F4509}"/>
                  </a:ext>
                </a:extLst>
              </p:cNvPr>
              <p:cNvSpPr txBox="1"/>
              <p:nvPr/>
            </p:nvSpPr>
            <p:spPr>
              <a:xfrm rot="10800000">
                <a:off x="-615197" y="435096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cxnSp>
          <p:nvCxnSpPr>
            <p:cNvPr id="68" name="Gerader Verbinder 67">
              <a:extLst>
                <a:ext uri="{FF2B5EF4-FFF2-40B4-BE49-F238E27FC236}">
                  <a16:creationId xmlns:a16="http://schemas.microsoft.com/office/drawing/2014/main" id="{3E2AC791-FB90-4350-A0FB-480413CBEBB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F8C55E8A-1695-4EB7-B0FA-028246175A48}"/>
                </a:ext>
              </a:extLst>
            </p:cNvPr>
            <p:cNvGrpSpPr/>
            <p:nvPr/>
          </p:nvGrpSpPr>
          <p:grpSpPr>
            <a:xfrm rot="16200000">
              <a:off x="11362992" y="7044570"/>
              <a:ext cx="411956" cy="211821"/>
              <a:chOff x="-615197" y="4299854"/>
              <a:chExt cx="411956" cy="211821"/>
            </a:xfrm>
          </p:grpSpPr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89CF513B-B72E-4830-B4B4-EFAF3A4CA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29F7348A-D846-4A7B-84FF-B5860DF1D52F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85F835F7-B840-47AB-A1B3-17BE3A5B6CBB}"/>
              </a:ext>
            </a:extLst>
          </p:cNvPr>
          <p:cNvGrpSpPr/>
          <p:nvPr userDrawn="1"/>
        </p:nvGrpSpPr>
        <p:grpSpPr>
          <a:xfrm>
            <a:off x="-697714" y="80201"/>
            <a:ext cx="411956" cy="6720119"/>
            <a:chOff x="-502267" y="80201"/>
            <a:chExt cx="411956" cy="6720119"/>
          </a:xfrm>
        </p:grpSpPr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CD9F2635-2714-451B-B3EC-2CDDDDE763CA}"/>
                </a:ext>
              </a:extLst>
            </p:cNvPr>
            <p:cNvGrpSpPr/>
            <p:nvPr/>
          </p:nvGrpSpPr>
          <p:grpSpPr>
            <a:xfrm>
              <a:off x="-502267" y="6593340"/>
              <a:ext cx="411956" cy="206980"/>
              <a:chOff x="-615197" y="4452994"/>
              <a:chExt cx="411956" cy="206980"/>
            </a:xfrm>
          </p:grpSpPr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6F05125A-AE71-4489-B42C-56B823A5FEF7}"/>
                  </a:ext>
                </a:extLst>
              </p:cNvPr>
              <p:cNvSpPr txBox="1"/>
              <p:nvPr/>
            </p:nvSpPr>
            <p:spPr>
              <a:xfrm>
                <a:off x="-615197" y="445299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08.92</a:t>
                </a:r>
              </a:p>
            </p:txBody>
          </p:sp>
          <p:cxnSp>
            <p:nvCxnSpPr>
              <p:cNvPr id="97" name="Gerader Verbinder 96">
                <a:extLst>
                  <a:ext uri="{FF2B5EF4-FFF2-40B4-BE49-F238E27FC236}">
                    <a16:creationId xmlns:a16="http://schemas.microsoft.com/office/drawing/2014/main" id="{94B8D4D5-C4A9-4531-8EF2-7DBA992A61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97389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09FDA9E0-86FD-4180-B6B6-C1037A995460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28C14BFC-3126-4072-924E-B0CD7E66FA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225CD528-02F8-458D-AC8C-B407D651922D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07.40</a:t>
                </a:r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46628741-3FF3-48C4-8A78-528C28C46B2E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FF7CD634-2671-47DC-A684-D9B7F3ECEC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260213D2-A004-41CD-97B1-273DC2FCE829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00.00</a:t>
                </a:r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953DA4E8-5496-4A61-BFC5-F3B23C49B35D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111CB93E-7D30-4866-BB78-2BE66CAF02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F712AFB8-35E9-48CB-A3D3-414A85A06375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06.60</a:t>
                </a:r>
              </a:p>
            </p:txBody>
          </p:sp>
        </p:grpSp>
        <p:grpSp>
          <p:nvGrpSpPr>
            <p:cNvPr id="84" name="Gruppieren 83">
              <a:extLst>
                <a:ext uri="{FF2B5EF4-FFF2-40B4-BE49-F238E27FC236}">
                  <a16:creationId xmlns:a16="http://schemas.microsoft.com/office/drawing/2014/main" id="{788084EB-31A7-4A3A-A652-65DD7C8CE915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2FFFAE39-7E6A-422B-BF9F-192123EF40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45325641-A15F-43D5-A0BA-0E7545705EF2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05.00</a:t>
                </a:r>
              </a:p>
            </p:txBody>
          </p:sp>
        </p:grpSp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8982A394-83B7-4E8A-BBE7-797059D2DA27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7F71B877-275A-445C-8F5C-EB18E47299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7F5DD554-B779-44BB-8F67-8F28A4AE5F44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08.70</a:t>
                </a:r>
              </a:p>
            </p:txBody>
          </p:sp>
        </p:grp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73934A3-4C97-486C-C23A-AEB869AD3706}"/>
              </a:ext>
            </a:extLst>
          </p:cNvPr>
          <p:cNvGrpSpPr/>
          <p:nvPr userDrawn="1"/>
        </p:nvGrpSpPr>
        <p:grpSpPr>
          <a:xfrm>
            <a:off x="11170442" y="299244"/>
            <a:ext cx="505400" cy="505400"/>
            <a:chOff x="5423248" y="2756248"/>
            <a:chExt cx="1349978" cy="1349978"/>
          </a:xfrm>
        </p:grpSpPr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A4B7860A-FFAE-B267-41B5-A36053F74837}"/>
                </a:ext>
              </a:extLst>
            </p:cNvPr>
            <p:cNvSpPr/>
            <p:nvPr/>
          </p:nvSpPr>
          <p:spPr>
            <a:xfrm>
              <a:off x="5423248" y="2756248"/>
              <a:ext cx="1349978" cy="1349978"/>
            </a:xfrm>
            <a:custGeom>
              <a:avLst/>
              <a:gdLst>
                <a:gd name="connsiteX0" fmla="*/ 1349788 w 1349978"/>
                <a:gd name="connsiteY0" fmla="*/ 1349978 h 1349978"/>
                <a:gd name="connsiteX1" fmla="*/ 675037 w 1349978"/>
                <a:gd name="connsiteY1" fmla="*/ 1205389 h 1349978"/>
                <a:gd name="connsiteX2" fmla="*/ 0 w 1349978"/>
                <a:gd name="connsiteY2" fmla="*/ 1349978 h 1349978"/>
                <a:gd name="connsiteX3" fmla="*/ 0 w 1349978"/>
                <a:gd name="connsiteY3" fmla="*/ 0 h 1349978"/>
                <a:gd name="connsiteX4" fmla="*/ 1349978 w 1349978"/>
                <a:gd name="connsiteY4" fmla="*/ 0 h 1349978"/>
                <a:gd name="connsiteX5" fmla="*/ 1349788 w 1349978"/>
                <a:gd name="connsiteY5" fmla="*/ 1349978 h 1349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978" h="1349978">
                  <a:moveTo>
                    <a:pt x="1349788" y="1349978"/>
                  </a:moveTo>
                  <a:cubicBezTo>
                    <a:pt x="1143953" y="1257110"/>
                    <a:pt x="915543" y="1205389"/>
                    <a:pt x="675037" y="1205389"/>
                  </a:cubicBezTo>
                  <a:cubicBezTo>
                    <a:pt x="434530" y="1205389"/>
                    <a:pt x="205835" y="1257110"/>
                    <a:pt x="0" y="1349978"/>
                  </a:cubicBezTo>
                  <a:lnTo>
                    <a:pt x="0" y="0"/>
                  </a:lnTo>
                  <a:lnTo>
                    <a:pt x="1349978" y="0"/>
                  </a:lnTo>
                  <a:lnTo>
                    <a:pt x="1349788" y="1349978"/>
                  </a:lnTo>
                  <a:close/>
                </a:path>
              </a:pathLst>
            </a:custGeom>
            <a:solidFill>
              <a:srgbClr val="0F2D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6" name="Grafik 31">
              <a:extLst>
                <a:ext uri="{FF2B5EF4-FFF2-40B4-BE49-F238E27FC236}">
                  <a16:creationId xmlns:a16="http://schemas.microsoft.com/office/drawing/2014/main" id="{D2246CB0-D29F-5F50-4A16-DD6D66E72883}"/>
                </a:ext>
              </a:extLst>
            </p:cNvPr>
            <p:cNvGrpSpPr/>
            <p:nvPr/>
          </p:nvGrpSpPr>
          <p:grpSpPr>
            <a:xfrm>
              <a:off x="5474985" y="3134295"/>
              <a:ext cx="1244293" cy="294132"/>
              <a:chOff x="5474985" y="3134295"/>
              <a:chExt cx="1244293" cy="294132"/>
            </a:xfrm>
            <a:solidFill>
              <a:srgbClr val="FFFFFF"/>
            </a:solidFill>
          </p:grpSpPr>
          <p:sp>
            <p:nvSpPr>
              <p:cNvPr id="7" name="Freihandform: Form 6">
                <a:extLst>
                  <a:ext uri="{FF2B5EF4-FFF2-40B4-BE49-F238E27FC236}">
                    <a16:creationId xmlns:a16="http://schemas.microsoft.com/office/drawing/2014/main" id="{7735F01D-6DDD-4100-2F15-AB85A9F5A22B}"/>
                  </a:ext>
                </a:extLst>
              </p:cNvPr>
              <p:cNvSpPr/>
              <p:nvPr/>
            </p:nvSpPr>
            <p:spPr>
              <a:xfrm>
                <a:off x="5474985" y="3134295"/>
                <a:ext cx="247353" cy="293941"/>
              </a:xfrm>
              <a:custGeom>
                <a:avLst/>
                <a:gdLst>
                  <a:gd name="connsiteX0" fmla="*/ 109998 w 247353"/>
                  <a:gd name="connsiteY0" fmla="*/ 30956 h 293941"/>
                  <a:gd name="connsiteX1" fmla="*/ 41418 w 247353"/>
                  <a:gd name="connsiteY1" fmla="*/ 95250 h 293941"/>
                  <a:gd name="connsiteX2" fmla="*/ 11129 w 247353"/>
                  <a:gd name="connsiteY2" fmla="*/ 95250 h 293941"/>
                  <a:gd name="connsiteX3" fmla="*/ 11129 w 247353"/>
                  <a:gd name="connsiteY3" fmla="*/ 0 h 293941"/>
                  <a:gd name="connsiteX4" fmla="*/ 247349 w 247353"/>
                  <a:gd name="connsiteY4" fmla="*/ 0 h 293941"/>
                  <a:gd name="connsiteX5" fmla="*/ 179340 w 247353"/>
                  <a:gd name="connsiteY5" fmla="*/ 151733 h 293941"/>
                  <a:gd name="connsiteX6" fmla="*/ 111141 w 247353"/>
                  <a:gd name="connsiteY6" fmla="*/ 262795 h 293941"/>
                  <a:gd name="connsiteX7" fmla="*/ 149432 w 247353"/>
                  <a:gd name="connsiteY7" fmla="*/ 262795 h 293941"/>
                  <a:gd name="connsiteX8" fmla="*/ 210011 w 247353"/>
                  <a:gd name="connsiteY8" fmla="*/ 198501 h 293941"/>
                  <a:gd name="connsiteX9" fmla="*/ 241634 w 247353"/>
                  <a:gd name="connsiteY9" fmla="*/ 198501 h 293941"/>
                  <a:gd name="connsiteX10" fmla="*/ 241634 w 247353"/>
                  <a:gd name="connsiteY10" fmla="*/ 293942 h 293941"/>
                  <a:gd name="connsiteX11" fmla="*/ 270 w 247353"/>
                  <a:gd name="connsiteY11" fmla="*/ 293942 h 293941"/>
                  <a:gd name="connsiteX12" fmla="*/ 75137 w 247353"/>
                  <a:gd name="connsiteY12" fmla="*/ 133731 h 293941"/>
                  <a:gd name="connsiteX13" fmla="*/ 138573 w 247353"/>
                  <a:gd name="connsiteY13" fmla="*/ 30671 h 293941"/>
                  <a:gd name="connsiteX14" fmla="*/ 109998 w 247353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7353" h="293941">
                    <a:moveTo>
                      <a:pt x="109998" y="30956"/>
                    </a:moveTo>
                    <a:cubicBezTo>
                      <a:pt x="46562" y="30956"/>
                      <a:pt x="41418" y="95250"/>
                      <a:pt x="41418" y="95250"/>
                    </a:cubicBezTo>
                    <a:lnTo>
                      <a:pt x="11129" y="95250"/>
                    </a:lnTo>
                    <a:lnTo>
                      <a:pt x="11129" y="0"/>
                    </a:lnTo>
                    <a:lnTo>
                      <a:pt x="247349" y="0"/>
                    </a:lnTo>
                    <a:cubicBezTo>
                      <a:pt x="247349" y="0"/>
                      <a:pt x="249254" y="73628"/>
                      <a:pt x="179340" y="151733"/>
                    </a:cubicBezTo>
                    <a:cubicBezTo>
                      <a:pt x="179340" y="151733"/>
                      <a:pt x="112856" y="228981"/>
                      <a:pt x="111141" y="262795"/>
                    </a:cubicBezTo>
                    <a:lnTo>
                      <a:pt x="149432" y="262795"/>
                    </a:lnTo>
                    <a:cubicBezTo>
                      <a:pt x="204391" y="262795"/>
                      <a:pt x="210011" y="198501"/>
                      <a:pt x="210011" y="198501"/>
                    </a:cubicBezTo>
                    <a:lnTo>
                      <a:pt x="241634" y="198501"/>
                    </a:lnTo>
                    <a:lnTo>
                      <a:pt x="241634" y="293942"/>
                    </a:lnTo>
                    <a:lnTo>
                      <a:pt x="270" y="293942"/>
                    </a:lnTo>
                    <a:cubicBezTo>
                      <a:pt x="270" y="293942"/>
                      <a:pt x="-8588" y="221647"/>
                      <a:pt x="75137" y="133731"/>
                    </a:cubicBezTo>
                    <a:cubicBezTo>
                      <a:pt x="75137" y="133731"/>
                      <a:pt x="126667" y="76200"/>
                      <a:pt x="138573" y="30671"/>
                    </a:cubicBezTo>
                    <a:lnTo>
                      <a:pt x="109998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" name="Freihandform: Form 7">
                <a:extLst>
                  <a:ext uri="{FF2B5EF4-FFF2-40B4-BE49-F238E27FC236}">
                    <a16:creationId xmlns:a16="http://schemas.microsoft.com/office/drawing/2014/main" id="{D2078110-6C10-772D-DC68-FAB6EB0E430A}"/>
                  </a:ext>
                </a:extLst>
              </p:cNvPr>
              <p:cNvSpPr/>
              <p:nvPr/>
            </p:nvSpPr>
            <p:spPr>
              <a:xfrm>
                <a:off x="6030181" y="3134295"/>
                <a:ext cx="156495" cy="293750"/>
              </a:xfrm>
              <a:custGeom>
                <a:avLst/>
                <a:gdLst>
                  <a:gd name="connsiteX0" fmla="*/ 156496 w 156495"/>
                  <a:gd name="connsiteY0" fmla="*/ 293751 h 293750"/>
                  <a:gd name="connsiteX1" fmla="*/ 156496 w 156495"/>
                  <a:gd name="connsiteY1" fmla="*/ 262604 h 293750"/>
                  <a:gd name="connsiteX2" fmla="*/ 149352 w 156495"/>
                  <a:gd name="connsiteY2" fmla="*/ 262604 h 293750"/>
                  <a:gd name="connsiteX3" fmla="*/ 125730 w 156495"/>
                  <a:gd name="connsiteY3" fmla="*/ 238982 h 293750"/>
                  <a:gd name="connsiteX4" fmla="*/ 125730 w 156495"/>
                  <a:gd name="connsiteY4" fmla="*/ 54769 h 293750"/>
                  <a:gd name="connsiteX5" fmla="*/ 149352 w 156495"/>
                  <a:gd name="connsiteY5" fmla="*/ 31147 h 293750"/>
                  <a:gd name="connsiteX6" fmla="*/ 156496 w 156495"/>
                  <a:gd name="connsiteY6" fmla="*/ 31147 h 293750"/>
                  <a:gd name="connsiteX7" fmla="*/ 156496 w 156495"/>
                  <a:gd name="connsiteY7" fmla="*/ 0 h 293750"/>
                  <a:gd name="connsiteX8" fmla="*/ 0 w 156495"/>
                  <a:gd name="connsiteY8" fmla="*/ 0 h 293750"/>
                  <a:gd name="connsiteX9" fmla="*/ 0 w 156495"/>
                  <a:gd name="connsiteY9" fmla="*/ 31147 h 293750"/>
                  <a:gd name="connsiteX10" fmla="*/ 7144 w 156495"/>
                  <a:gd name="connsiteY10" fmla="*/ 31147 h 293750"/>
                  <a:gd name="connsiteX11" fmla="*/ 30956 w 156495"/>
                  <a:gd name="connsiteY11" fmla="*/ 54769 h 293750"/>
                  <a:gd name="connsiteX12" fmla="*/ 30956 w 156495"/>
                  <a:gd name="connsiteY12" fmla="*/ 238982 h 293750"/>
                  <a:gd name="connsiteX13" fmla="*/ 7144 w 156495"/>
                  <a:gd name="connsiteY13" fmla="*/ 262604 h 293750"/>
                  <a:gd name="connsiteX14" fmla="*/ 0 w 156495"/>
                  <a:gd name="connsiteY14" fmla="*/ 262604 h 293750"/>
                  <a:gd name="connsiteX15" fmla="*/ 0 w 156495"/>
                  <a:gd name="connsiteY15" fmla="*/ 293751 h 293750"/>
                  <a:gd name="connsiteX16" fmla="*/ 156496 w 156495"/>
                  <a:gd name="connsiteY16" fmla="*/ 293751 h 2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495" h="293750">
                    <a:moveTo>
                      <a:pt x="156496" y="293751"/>
                    </a:moveTo>
                    <a:lnTo>
                      <a:pt x="156496" y="262604"/>
                    </a:lnTo>
                    <a:lnTo>
                      <a:pt x="149352" y="262604"/>
                    </a:lnTo>
                    <a:cubicBezTo>
                      <a:pt x="136398" y="262604"/>
                      <a:pt x="125730" y="251936"/>
                      <a:pt x="125730" y="238982"/>
                    </a:cubicBezTo>
                    <a:lnTo>
                      <a:pt x="125730" y="54769"/>
                    </a:lnTo>
                    <a:cubicBezTo>
                      <a:pt x="125730" y="41815"/>
                      <a:pt x="136303" y="31147"/>
                      <a:pt x="149352" y="31147"/>
                    </a:cubicBezTo>
                    <a:lnTo>
                      <a:pt x="156496" y="31147"/>
                    </a:lnTo>
                    <a:lnTo>
                      <a:pt x="156496" y="0"/>
                    </a:lnTo>
                    <a:lnTo>
                      <a:pt x="0" y="0"/>
                    </a:lnTo>
                    <a:lnTo>
                      <a:pt x="0" y="31147"/>
                    </a:lnTo>
                    <a:lnTo>
                      <a:pt x="7144" y="31147"/>
                    </a:lnTo>
                    <a:cubicBezTo>
                      <a:pt x="20383" y="31147"/>
                      <a:pt x="30956" y="41720"/>
                      <a:pt x="30956" y="54769"/>
                    </a:cubicBezTo>
                    <a:lnTo>
                      <a:pt x="30956" y="238982"/>
                    </a:lnTo>
                    <a:cubicBezTo>
                      <a:pt x="30956" y="251936"/>
                      <a:pt x="20383" y="262604"/>
                      <a:pt x="7144" y="262604"/>
                    </a:cubicBezTo>
                    <a:lnTo>
                      <a:pt x="0" y="262604"/>
                    </a:lnTo>
                    <a:lnTo>
                      <a:pt x="0" y="293751"/>
                    </a:lnTo>
                    <a:lnTo>
                      <a:pt x="156496" y="29375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" name="Freihandform: Form 8">
                <a:extLst>
                  <a:ext uri="{FF2B5EF4-FFF2-40B4-BE49-F238E27FC236}">
                    <a16:creationId xmlns:a16="http://schemas.microsoft.com/office/drawing/2014/main" id="{AE6A348F-B5FA-6694-E087-E307A7CEDA1F}"/>
                  </a:ext>
                </a:extLst>
              </p:cNvPr>
              <p:cNvSpPr/>
              <p:nvPr/>
            </p:nvSpPr>
            <p:spPr>
              <a:xfrm>
                <a:off x="5748718" y="3134295"/>
                <a:ext cx="248983" cy="294132"/>
              </a:xfrm>
              <a:custGeom>
                <a:avLst/>
                <a:gdLst>
                  <a:gd name="connsiteX0" fmla="*/ 248983 w 248983"/>
                  <a:gd name="connsiteY0" fmla="*/ 294037 h 294132"/>
                  <a:gd name="connsiteX1" fmla="*/ 248983 w 248983"/>
                  <a:gd name="connsiteY1" fmla="*/ 198596 h 294132"/>
                  <a:gd name="connsiteX2" fmla="*/ 217361 w 248983"/>
                  <a:gd name="connsiteY2" fmla="*/ 198596 h 294132"/>
                  <a:gd name="connsiteX3" fmla="*/ 156496 w 248983"/>
                  <a:gd name="connsiteY3" fmla="*/ 262890 h 294132"/>
                  <a:gd name="connsiteX4" fmla="*/ 124873 w 248983"/>
                  <a:gd name="connsiteY4" fmla="*/ 262890 h 294132"/>
                  <a:gd name="connsiteX5" fmla="*/ 124873 w 248983"/>
                  <a:gd name="connsiteY5" fmla="*/ 162687 h 294132"/>
                  <a:gd name="connsiteX6" fmla="*/ 136112 w 248983"/>
                  <a:gd name="connsiteY6" fmla="*/ 162687 h 294132"/>
                  <a:gd name="connsiteX7" fmla="*/ 159925 w 248983"/>
                  <a:gd name="connsiteY7" fmla="*/ 186500 h 294132"/>
                  <a:gd name="connsiteX8" fmla="*/ 159925 w 248983"/>
                  <a:gd name="connsiteY8" fmla="*/ 198406 h 294132"/>
                  <a:gd name="connsiteX9" fmla="*/ 191071 w 248983"/>
                  <a:gd name="connsiteY9" fmla="*/ 198406 h 294132"/>
                  <a:gd name="connsiteX10" fmla="*/ 191071 w 248983"/>
                  <a:gd name="connsiteY10" fmla="*/ 95631 h 294132"/>
                  <a:gd name="connsiteX11" fmla="*/ 159925 w 248983"/>
                  <a:gd name="connsiteY11" fmla="*/ 95631 h 294132"/>
                  <a:gd name="connsiteX12" fmla="*/ 159925 w 248983"/>
                  <a:gd name="connsiteY12" fmla="*/ 107537 h 294132"/>
                  <a:gd name="connsiteX13" fmla="*/ 136112 w 248983"/>
                  <a:gd name="connsiteY13" fmla="*/ 131350 h 294132"/>
                  <a:gd name="connsiteX14" fmla="*/ 124873 w 248983"/>
                  <a:gd name="connsiteY14" fmla="*/ 131350 h 294132"/>
                  <a:gd name="connsiteX15" fmla="*/ 124873 w 248983"/>
                  <a:gd name="connsiteY15" fmla="*/ 31147 h 294132"/>
                  <a:gd name="connsiteX16" fmla="*/ 156496 w 248983"/>
                  <a:gd name="connsiteY16" fmla="*/ 31147 h 294132"/>
                  <a:gd name="connsiteX17" fmla="*/ 217361 w 248983"/>
                  <a:gd name="connsiteY17" fmla="*/ 95441 h 294132"/>
                  <a:gd name="connsiteX18" fmla="*/ 248983 w 248983"/>
                  <a:gd name="connsiteY18" fmla="*/ 95441 h 294132"/>
                  <a:gd name="connsiteX19" fmla="*/ 248983 w 248983"/>
                  <a:gd name="connsiteY19" fmla="*/ 0 h 294132"/>
                  <a:gd name="connsiteX20" fmla="*/ 0 w 248983"/>
                  <a:gd name="connsiteY20" fmla="*/ 0 h 294132"/>
                  <a:gd name="connsiteX21" fmla="*/ 0 w 248983"/>
                  <a:gd name="connsiteY21" fmla="*/ 31337 h 294132"/>
                  <a:gd name="connsiteX22" fmla="*/ 7144 w 248983"/>
                  <a:gd name="connsiteY22" fmla="*/ 31337 h 294132"/>
                  <a:gd name="connsiteX23" fmla="*/ 30766 w 248983"/>
                  <a:gd name="connsiteY23" fmla="*/ 54959 h 294132"/>
                  <a:gd name="connsiteX24" fmla="*/ 30766 w 248983"/>
                  <a:gd name="connsiteY24" fmla="*/ 239173 h 294132"/>
                  <a:gd name="connsiteX25" fmla="*/ 7144 w 248983"/>
                  <a:gd name="connsiteY25" fmla="*/ 262795 h 294132"/>
                  <a:gd name="connsiteX26" fmla="*/ 0 w 248983"/>
                  <a:gd name="connsiteY26" fmla="*/ 262795 h 294132"/>
                  <a:gd name="connsiteX27" fmla="*/ 0 w 248983"/>
                  <a:gd name="connsiteY27" fmla="*/ 293942 h 294132"/>
                  <a:gd name="connsiteX28" fmla="*/ 248983 w 248983"/>
                  <a:gd name="connsiteY28" fmla="*/ 294132 h 29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8983" h="294132">
                    <a:moveTo>
                      <a:pt x="248983" y="294037"/>
                    </a:moveTo>
                    <a:lnTo>
                      <a:pt x="248983" y="198596"/>
                    </a:lnTo>
                    <a:lnTo>
                      <a:pt x="217361" y="198596"/>
                    </a:lnTo>
                    <a:cubicBezTo>
                      <a:pt x="217361" y="198596"/>
                      <a:pt x="211550" y="262890"/>
                      <a:pt x="156496" y="262890"/>
                    </a:cubicBezTo>
                    <a:lnTo>
                      <a:pt x="124873" y="262890"/>
                    </a:lnTo>
                    <a:lnTo>
                      <a:pt x="124873" y="162687"/>
                    </a:lnTo>
                    <a:lnTo>
                      <a:pt x="136112" y="162687"/>
                    </a:lnTo>
                    <a:cubicBezTo>
                      <a:pt x="149352" y="162687"/>
                      <a:pt x="159925" y="173355"/>
                      <a:pt x="159925" y="186500"/>
                    </a:cubicBezTo>
                    <a:lnTo>
                      <a:pt x="159925" y="198406"/>
                    </a:lnTo>
                    <a:lnTo>
                      <a:pt x="191071" y="198406"/>
                    </a:lnTo>
                    <a:lnTo>
                      <a:pt x="191071" y="95631"/>
                    </a:lnTo>
                    <a:lnTo>
                      <a:pt x="159925" y="95631"/>
                    </a:lnTo>
                    <a:lnTo>
                      <a:pt x="159925" y="107537"/>
                    </a:lnTo>
                    <a:cubicBezTo>
                      <a:pt x="159925" y="120777"/>
                      <a:pt x="149352" y="131350"/>
                      <a:pt x="136112" y="131350"/>
                    </a:cubicBezTo>
                    <a:lnTo>
                      <a:pt x="124873" y="131350"/>
                    </a:lnTo>
                    <a:lnTo>
                      <a:pt x="124873" y="31147"/>
                    </a:lnTo>
                    <a:lnTo>
                      <a:pt x="156496" y="31147"/>
                    </a:lnTo>
                    <a:cubicBezTo>
                      <a:pt x="211455" y="31147"/>
                      <a:pt x="217361" y="95441"/>
                      <a:pt x="217361" y="95441"/>
                    </a:cubicBezTo>
                    <a:lnTo>
                      <a:pt x="248983" y="95441"/>
                    </a:lnTo>
                    <a:lnTo>
                      <a:pt x="248983" y="0"/>
                    </a:lnTo>
                    <a:lnTo>
                      <a:pt x="0" y="0"/>
                    </a:lnTo>
                    <a:lnTo>
                      <a:pt x="0" y="31337"/>
                    </a:lnTo>
                    <a:lnTo>
                      <a:pt x="7144" y="31337"/>
                    </a:lnTo>
                    <a:cubicBezTo>
                      <a:pt x="20098" y="31337"/>
                      <a:pt x="30766" y="42005"/>
                      <a:pt x="30766" y="54959"/>
                    </a:cubicBezTo>
                    <a:lnTo>
                      <a:pt x="30766" y="239173"/>
                    </a:lnTo>
                    <a:cubicBezTo>
                      <a:pt x="30766" y="252127"/>
                      <a:pt x="20193" y="262795"/>
                      <a:pt x="7144" y="262795"/>
                    </a:cubicBezTo>
                    <a:lnTo>
                      <a:pt x="0" y="262795"/>
                    </a:lnTo>
                    <a:lnTo>
                      <a:pt x="0" y="293942"/>
                    </a:lnTo>
                    <a:lnTo>
                      <a:pt x="248983" y="29413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8ADDAC60-8C95-412D-5823-90D71DE4349D}"/>
                  </a:ext>
                </a:extLst>
              </p:cNvPr>
              <p:cNvSpPr/>
              <p:nvPr/>
            </p:nvSpPr>
            <p:spPr>
              <a:xfrm>
                <a:off x="6217588" y="3134295"/>
                <a:ext cx="237562" cy="293941"/>
              </a:xfrm>
              <a:custGeom>
                <a:avLst/>
                <a:gdLst>
                  <a:gd name="connsiteX0" fmla="*/ 133586 w 237562"/>
                  <a:gd name="connsiteY0" fmla="*/ 30956 h 293941"/>
                  <a:gd name="connsiteX1" fmla="*/ 201976 w 237562"/>
                  <a:gd name="connsiteY1" fmla="*/ 95250 h 293941"/>
                  <a:gd name="connsiteX2" fmla="*/ 232551 w 237562"/>
                  <a:gd name="connsiteY2" fmla="*/ 95250 h 293941"/>
                  <a:gd name="connsiteX3" fmla="*/ 232551 w 237562"/>
                  <a:gd name="connsiteY3" fmla="*/ 0 h 293941"/>
                  <a:gd name="connsiteX4" fmla="*/ 6713 w 237562"/>
                  <a:gd name="connsiteY4" fmla="*/ 0 h 293941"/>
                  <a:gd name="connsiteX5" fmla="*/ 64339 w 237562"/>
                  <a:gd name="connsiteY5" fmla="*/ 151733 h 293941"/>
                  <a:gd name="connsiteX6" fmla="*/ 132348 w 237562"/>
                  <a:gd name="connsiteY6" fmla="*/ 262795 h 293941"/>
                  <a:gd name="connsiteX7" fmla="*/ 94248 w 237562"/>
                  <a:gd name="connsiteY7" fmla="*/ 262795 h 293941"/>
                  <a:gd name="connsiteX8" fmla="*/ 33383 w 237562"/>
                  <a:gd name="connsiteY8" fmla="*/ 198501 h 293941"/>
                  <a:gd name="connsiteX9" fmla="*/ 1760 w 237562"/>
                  <a:gd name="connsiteY9" fmla="*/ 198501 h 293941"/>
                  <a:gd name="connsiteX10" fmla="*/ 1760 w 237562"/>
                  <a:gd name="connsiteY10" fmla="*/ 293942 h 293941"/>
                  <a:gd name="connsiteX11" fmla="*/ 229312 w 237562"/>
                  <a:gd name="connsiteY11" fmla="*/ 293942 h 293941"/>
                  <a:gd name="connsiteX12" fmla="*/ 168257 w 237562"/>
                  <a:gd name="connsiteY12" fmla="*/ 133731 h 293941"/>
                  <a:gd name="connsiteX13" fmla="*/ 104821 w 237562"/>
                  <a:gd name="connsiteY13" fmla="*/ 30671 h 293941"/>
                  <a:gd name="connsiteX14" fmla="*/ 133586 w 237562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7562" h="293941">
                    <a:moveTo>
                      <a:pt x="133586" y="30956"/>
                    </a:moveTo>
                    <a:cubicBezTo>
                      <a:pt x="197023" y="30956"/>
                      <a:pt x="201976" y="95250"/>
                      <a:pt x="201976" y="95250"/>
                    </a:cubicBezTo>
                    <a:lnTo>
                      <a:pt x="232551" y="95250"/>
                    </a:lnTo>
                    <a:lnTo>
                      <a:pt x="232551" y="0"/>
                    </a:lnTo>
                    <a:lnTo>
                      <a:pt x="6713" y="0"/>
                    </a:lnTo>
                    <a:cubicBezTo>
                      <a:pt x="6713" y="0"/>
                      <a:pt x="-29006" y="46768"/>
                      <a:pt x="64339" y="151733"/>
                    </a:cubicBezTo>
                    <a:cubicBezTo>
                      <a:pt x="64339" y="151733"/>
                      <a:pt x="130538" y="228981"/>
                      <a:pt x="132348" y="262795"/>
                    </a:cubicBezTo>
                    <a:lnTo>
                      <a:pt x="94248" y="262795"/>
                    </a:lnTo>
                    <a:cubicBezTo>
                      <a:pt x="39289" y="262795"/>
                      <a:pt x="33383" y="198501"/>
                      <a:pt x="33383" y="198501"/>
                    </a:cubicBezTo>
                    <a:lnTo>
                      <a:pt x="1760" y="198501"/>
                    </a:lnTo>
                    <a:lnTo>
                      <a:pt x="1760" y="293942"/>
                    </a:lnTo>
                    <a:lnTo>
                      <a:pt x="229312" y="293942"/>
                    </a:lnTo>
                    <a:cubicBezTo>
                      <a:pt x="229312" y="293942"/>
                      <a:pt x="270651" y="249365"/>
                      <a:pt x="168257" y="133731"/>
                    </a:cubicBezTo>
                    <a:cubicBezTo>
                      <a:pt x="168257" y="133731"/>
                      <a:pt x="114536" y="78581"/>
                      <a:pt x="104821" y="30671"/>
                    </a:cubicBezTo>
                    <a:lnTo>
                      <a:pt x="133586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E75C5A88-88AB-A81A-9B31-52112E9E5582}"/>
                  </a:ext>
                </a:extLst>
              </p:cNvPr>
              <p:cNvSpPr/>
              <p:nvPr/>
            </p:nvSpPr>
            <p:spPr>
              <a:xfrm>
                <a:off x="6481716" y="3134295"/>
                <a:ext cx="237562" cy="293941"/>
              </a:xfrm>
              <a:custGeom>
                <a:avLst/>
                <a:gdLst>
                  <a:gd name="connsiteX0" fmla="*/ 133586 w 237562"/>
                  <a:gd name="connsiteY0" fmla="*/ 30956 h 293941"/>
                  <a:gd name="connsiteX1" fmla="*/ 201976 w 237562"/>
                  <a:gd name="connsiteY1" fmla="*/ 95250 h 293941"/>
                  <a:gd name="connsiteX2" fmla="*/ 232265 w 237562"/>
                  <a:gd name="connsiteY2" fmla="*/ 95250 h 293941"/>
                  <a:gd name="connsiteX3" fmla="*/ 232265 w 237562"/>
                  <a:gd name="connsiteY3" fmla="*/ 0 h 293941"/>
                  <a:gd name="connsiteX4" fmla="*/ 6713 w 237562"/>
                  <a:gd name="connsiteY4" fmla="*/ 0 h 293941"/>
                  <a:gd name="connsiteX5" fmla="*/ 64339 w 237562"/>
                  <a:gd name="connsiteY5" fmla="*/ 151733 h 293941"/>
                  <a:gd name="connsiteX6" fmla="*/ 132348 w 237562"/>
                  <a:gd name="connsiteY6" fmla="*/ 262795 h 293941"/>
                  <a:gd name="connsiteX7" fmla="*/ 94248 w 237562"/>
                  <a:gd name="connsiteY7" fmla="*/ 262795 h 293941"/>
                  <a:gd name="connsiteX8" fmla="*/ 33383 w 237562"/>
                  <a:gd name="connsiteY8" fmla="*/ 198501 h 293941"/>
                  <a:gd name="connsiteX9" fmla="*/ 1760 w 237562"/>
                  <a:gd name="connsiteY9" fmla="*/ 198501 h 293941"/>
                  <a:gd name="connsiteX10" fmla="*/ 1760 w 237562"/>
                  <a:gd name="connsiteY10" fmla="*/ 293942 h 293941"/>
                  <a:gd name="connsiteX11" fmla="*/ 229313 w 237562"/>
                  <a:gd name="connsiteY11" fmla="*/ 293942 h 293941"/>
                  <a:gd name="connsiteX12" fmla="*/ 168257 w 237562"/>
                  <a:gd name="connsiteY12" fmla="*/ 133731 h 293941"/>
                  <a:gd name="connsiteX13" fmla="*/ 104821 w 237562"/>
                  <a:gd name="connsiteY13" fmla="*/ 30671 h 293941"/>
                  <a:gd name="connsiteX14" fmla="*/ 133586 w 237562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7562" h="293941">
                    <a:moveTo>
                      <a:pt x="133586" y="30956"/>
                    </a:moveTo>
                    <a:cubicBezTo>
                      <a:pt x="196832" y="30956"/>
                      <a:pt x="201976" y="95250"/>
                      <a:pt x="201976" y="95250"/>
                    </a:cubicBezTo>
                    <a:lnTo>
                      <a:pt x="232265" y="95250"/>
                    </a:lnTo>
                    <a:lnTo>
                      <a:pt x="232265" y="0"/>
                    </a:lnTo>
                    <a:lnTo>
                      <a:pt x="6713" y="0"/>
                    </a:lnTo>
                    <a:cubicBezTo>
                      <a:pt x="6713" y="0"/>
                      <a:pt x="-29006" y="46768"/>
                      <a:pt x="64339" y="151733"/>
                    </a:cubicBezTo>
                    <a:cubicBezTo>
                      <a:pt x="64339" y="151733"/>
                      <a:pt x="130538" y="228981"/>
                      <a:pt x="132348" y="262795"/>
                    </a:cubicBezTo>
                    <a:lnTo>
                      <a:pt x="94248" y="262795"/>
                    </a:lnTo>
                    <a:cubicBezTo>
                      <a:pt x="39289" y="262795"/>
                      <a:pt x="33383" y="198501"/>
                      <a:pt x="33383" y="198501"/>
                    </a:cubicBezTo>
                    <a:lnTo>
                      <a:pt x="1760" y="198501"/>
                    </a:lnTo>
                    <a:lnTo>
                      <a:pt x="1760" y="293942"/>
                    </a:lnTo>
                    <a:lnTo>
                      <a:pt x="229313" y="293942"/>
                    </a:lnTo>
                    <a:cubicBezTo>
                      <a:pt x="229313" y="293942"/>
                      <a:pt x="270651" y="249365"/>
                      <a:pt x="168257" y="133731"/>
                    </a:cubicBezTo>
                    <a:cubicBezTo>
                      <a:pt x="168257" y="133731"/>
                      <a:pt x="114536" y="78581"/>
                      <a:pt x="104821" y="30671"/>
                    </a:cubicBezTo>
                    <a:lnTo>
                      <a:pt x="133586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20643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 | 2x photo, 2x text - next to each 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A276B4CC-8E3B-49AA-A6D3-2C309ED8CFEE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8E5BB036-1A1C-4EB9-AF21-69D3C12FF40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242844" y="4006299"/>
            <a:ext cx="5433219" cy="2086521"/>
          </a:xfrm>
        </p:spPr>
        <p:txBody>
          <a:bodyPr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73FBE26-823C-44A4-9918-6F7FC142C360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518318" y="1631837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870DAB1F-D24A-4A98-83A6-AFA36A6FC73E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6242844" y="1631837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A7040DB9-A329-4F37-A50E-67E566A8CCC6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18318" y="4006299"/>
            <a:ext cx="5433219" cy="2086521"/>
          </a:xfrm>
        </p:spPr>
        <p:txBody>
          <a:bodyPr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FC9287A-CD69-44F6-863F-D2F4B62FB05B}"/>
              </a:ext>
            </a:extLst>
          </p:cNvPr>
          <p:cNvSpPr>
            <a:spLocks noGrp="1"/>
          </p:cNvSpPr>
          <p:nvPr>
            <p:ph type="dt" sz="half" idx="75"/>
          </p:nvPr>
        </p:nvSpPr>
        <p:spPr/>
        <p:txBody>
          <a:bodyPr/>
          <a:lstStyle/>
          <a:p>
            <a:fld id="{22A57775-4A1E-46D2-BDD1-8DB2F8E837CE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6BBE43D-62FE-4990-B23B-4C909E75B1C9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E033AB9-360F-42F9-BD07-EADE8FDD01FA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66376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only | free choice of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5D2E05C-DF1C-4C7B-B878-BC14435387A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3F9BA8E-4825-48A6-A582-4216864907D7}"/>
              </a:ext>
            </a:extLst>
          </p:cNvPr>
          <p:cNvSpPr>
            <a:spLocks noGrp="1"/>
          </p:cNvSpPr>
          <p:nvPr>
            <p:ph type="dt" sz="half" idx="60"/>
          </p:nvPr>
        </p:nvSpPr>
        <p:spPr/>
        <p:txBody>
          <a:bodyPr/>
          <a:lstStyle/>
          <a:p>
            <a:fld id="{0FC8FB8A-5F87-4612-8394-67244948451F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72076A3-DEA6-4B13-9AAD-70073C46D293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C4A35DA-5FD7-43D7-B4DF-9C598553FEFF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95943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9D9F1EE-5469-436B-B6FD-BD7093E16120}"/>
              </a:ext>
            </a:extLst>
          </p:cNvPr>
          <p:cNvGrpSpPr/>
          <p:nvPr userDrawn="1"/>
        </p:nvGrpSpPr>
        <p:grpSpPr>
          <a:xfrm>
            <a:off x="304116" y="-697714"/>
            <a:ext cx="11370764" cy="411957"/>
            <a:chOff x="304116" y="6944502"/>
            <a:chExt cx="11370764" cy="411957"/>
          </a:xfrm>
        </p:grpSpPr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A20FA61A-C25D-4B6B-8A62-8E2D7978A7B8}"/>
                </a:ext>
              </a:extLst>
            </p:cNvPr>
            <p:cNvGrpSpPr/>
            <p:nvPr/>
          </p:nvGrpSpPr>
          <p:grpSpPr>
            <a:xfrm rot="16200000">
              <a:off x="2040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67" name="Gerader Verbinder 66">
                <a:extLst>
                  <a:ext uri="{FF2B5EF4-FFF2-40B4-BE49-F238E27FC236}">
                    <a16:creationId xmlns:a16="http://schemas.microsoft.com/office/drawing/2014/main" id="{47E541F9-957E-4CA5-8C23-AA7343EEA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239BB221-62CD-4E4C-B9F1-3C664538F707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B14E815F-3FD4-4DFC-9BFA-C33AA5D18C1E}"/>
                </a:ext>
              </a:extLst>
            </p:cNvPr>
            <p:cNvGrpSpPr/>
            <p:nvPr/>
          </p:nvGrpSpPr>
          <p:grpSpPr>
            <a:xfrm rot="16200000">
              <a:off x="56396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65" name="Gerader Verbinder 64">
                <a:extLst>
                  <a:ext uri="{FF2B5EF4-FFF2-40B4-BE49-F238E27FC236}">
                    <a16:creationId xmlns:a16="http://schemas.microsoft.com/office/drawing/2014/main" id="{741BAD09-A2C9-4AE4-8A82-255F8EA71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074B4C50-32F6-4707-B9DB-1E7FAF559D77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BD4CAED8-A63D-41A6-B258-EE43C87DCA81}"/>
                </a:ext>
              </a:extLst>
            </p:cNvPr>
            <p:cNvGrpSpPr/>
            <p:nvPr/>
          </p:nvGrpSpPr>
          <p:grpSpPr>
            <a:xfrm rot="5400000">
              <a:off x="6093326" y="7046990"/>
              <a:ext cx="411956" cy="206980"/>
              <a:chOff x="-615197" y="4350961"/>
              <a:chExt cx="411956" cy="206980"/>
            </a:xfrm>
          </p:grpSpPr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D39E2769-C859-4CBA-A055-9C13A3B0BC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E412712A-69EA-45B9-AF9B-C8AA7DAAEA20}"/>
                  </a:ext>
                </a:extLst>
              </p:cNvPr>
              <p:cNvSpPr txBox="1"/>
              <p:nvPr/>
            </p:nvSpPr>
            <p:spPr>
              <a:xfrm rot="10800000">
                <a:off x="-615197" y="435096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AA4C83C0-D56E-4002-9981-0CD08706F1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07F2B5B1-F03A-45D9-9970-B21C134F03FF}"/>
                </a:ext>
              </a:extLst>
            </p:cNvPr>
            <p:cNvGrpSpPr/>
            <p:nvPr/>
          </p:nvGrpSpPr>
          <p:grpSpPr>
            <a:xfrm rot="16200000">
              <a:off x="11362992" y="7044570"/>
              <a:ext cx="411956" cy="211821"/>
              <a:chOff x="-615197" y="4299854"/>
              <a:chExt cx="411956" cy="211821"/>
            </a:xfrm>
          </p:grpSpPr>
          <p:cxnSp>
            <p:nvCxnSpPr>
              <p:cNvPr id="61" name="Gerader Verbinder 60">
                <a:extLst>
                  <a:ext uri="{FF2B5EF4-FFF2-40B4-BE49-F238E27FC236}">
                    <a16:creationId xmlns:a16="http://schemas.microsoft.com/office/drawing/2014/main" id="{C8CC48FA-EDBD-4970-90FD-1B6301472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CF51976A-99FF-4C02-966F-A844870302F6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9822BDDA-FFB6-4151-9F6A-21339FB17D06}"/>
              </a:ext>
            </a:extLst>
          </p:cNvPr>
          <p:cNvGrpSpPr/>
          <p:nvPr userDrawn="1"/>
        </p:nvGrpSpPr>
        <p:grpSpPr>
          <a:xfrm>
            <a:off x="-697714" y="80201"/>
            <a:ext cx="411956" cy="6720119"/>
            <a:chOff x="-502267" y="80201"/>
            <a:chExt cx="411956" cy="6720119"/>
          </a:xfrm>
        </p:grpSpPr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42E651D2-A86B-4865-9091-E5A2723E842C}"/>
                </a:ext>
              </a:extLst>
            </p:cNvPr>
            <p:cNvGrpSpPr/>
            <p:nvPr/>
          </p:nvGrpSpPr>
          <p:grpSpPr>
            <a:xfrm>
              <a:off x="-502267" y="6593340"/>
              <a:ext cx="411956" cy="206980"/>
              <a:chOff x="-615197" y="4452994"/>
              <a:chExt cx="411956" cy="206980"/>
            </a:xfrm>
          </p:grpSpPr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6C7BD123-9109-4729-A470-B8EE4CF9391F}"/>
                  </a:ext>
                </a:extLst>
              </p:cNvPr>
              <p:cNvSpPr txBox="1"/>
              <p:nvPr/>
            </p:nvSpPr>
            <p:spPr>
              <a:xfrm>
                <a:off x="-615197" y="445299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08.92</a:t>
                </a:r>
              </a:p>
            </p:txBody>
          </p: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5F424E7D-5F74-48CC-96BA-3FF16BD6E1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97389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9B589752-3D72-4CB2-9DDE-891F3C480BF3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F18B92C-235F-47B1-BC0F-5A2E5A900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5CC7113B-94DC-4CDF-B563-53198D764369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07.40</a:t>
                </a:r>
              </a:p>
            </p:txBody>
          </p:sp>
        </p:grp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14ACF831-08AE-48A2-9E29-E74FE2796AF9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84" name="Gerader Verbinder 83">
                <a:extLst>
                  <a:ext uri="{FF2B5EF4-FFF2-40B4-BE49-F238E27FC236}">
                    <a16:creationId xmlns:a16="http://schemas.microsoft.com/office/drawing/2014/main" id="{9C65C0D1-04FE-4719-ABDF-020405CC8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E4D054E0-452E-4349-B1B6-3C4E048FD3C7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00.00</a:t>
                </a:r>
              </a:p>
            </p:txBody>
          </p:sp>
        </p:grpSp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9003178A-DE83-471E-97EB-710BA1B82A10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82" name="Gerader Verbinder 81">
                <a:extLst>
                  <a:ext uri="{FF2B5EF4-FFF2-40B4-BE49-F238E27FC236}">
                    <a16:creationId xmlns:a16="http://schemas.microsoft.com/office/drawing/2014/main" id="{565CB5B8-8C91-4217-B5FF-08A8349642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2B01466E-641C-4A41-A767-69FF26129E38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06.60</a:t>
                </a:r>
              </a:p>
            </p:txBody>
          </p:sp>
        </p:grpSp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DD6B9B7C-9A17-46DC-B50D-BC2A06C0DF03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117CA6B2-C761-47C1-8CF9-B2C45C9760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AD89420E-7BD9-4108-B9CC-B84D331C162C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05.00</a:t>
                </a:r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163FC54C-A167-494B-9F4A-058AADC8B83E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1FC525F1-A992-4FA6-8040-8B6AAA6C8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9AA31042-65E5-4306-B96F-79C6151451B9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08.70</a:t>
                </a:r>
              </a:p>
            </p:txBody>
          </p:sp>
        </p:grp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9D917BD-B1B2-6F38-9237-8AFBCA8DCB93}"/>
              </a:ext>
            </a:extLst>
          </p:cNvPr>
          <p:cNvGrpSpPr/>
          <p:nvPr userDrawn="1"/>
        </p:nvGrpSpPr>
        <p:grpSpPr>
          <a:xfrm>
            <a:off x="5024731" y="2271830"/>
            <a:ext cx="2142538" cy="2169997"/>
            <a:chOff x="5024731" y="2271830"/>
            <a:chExt cx="2142538" cy="2169997"/>
          </a:xfrm>
        </p:grpSpPr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6026C4C0-1C42-F462-BBE4-D2258797CAB9}"/>
                </a:ext>
              </a:extLst>
            </p:cNvPr>
            <p:cNvSpPr/>
            <p:nvPr/>
          </p:nvSpPr>
          <p:spPr>
            <a:xfrm>
              <a:off x="5024731" y="4114829"/>
              <a:ext cx="2142538" cy="326998"/>
            </a:xfrm>
            <a:custGeom>
              <a:avLst/>
              <a:gdLst>
                <a:gd name="connsiteX0" fmla="*/ 1957197 w 2028921"/>
                <a:gd name="connsiteY0" fmla="*/ 94202 h 309658"/>
                <a:gd name="connsiteX1" fmla="*/ 1937576 w 2028921"/>
                <a:gd name="connsiteY1" fmla="*/ 99631 h 309658"/>
                <a:gd name="connsiteX2" fmla="*/ 1925670 w 2028921"/>
                <a:gd name="connsiteY2" fmla="*/ 113633 h 309658"/>
                <a:gd name="connsiteX3" fmla="*/ 1919764 w 2028921"/>
                <a:gd name="connsiteY3" fmla="*/ 132874 h 309658"/>
                <a:gd name="connsiteX4" fmla="*/ 1918240 w 2028921"/>
                <a:gd name="connsiteY4" fmla="*/ 153638 h 309658"/>
                <a:gd name="connsiteX5" fmla="*/ 1919955 w 2028921"/>
                <a:gd name="connsiteY5" fmla="*/ 174403 h 309658"/>
                <a:gd name="connsiteX6" fmla="*/ 1925955 w 2028921"/>
                <a:gd name="connsiteY6" fmla="*/ 193738 h 309658"/>
                <a:gd name="connsiteX7" fmla="*/ 1937957 w 2028921"/>
                <a:gd name="connsiteY7" fmla="*/ 208312 h 309658"/>
                <a:gd name="connsiteX8" fmla="*/ 1957483 w 2028921"/>
                <a:gd name="connsiteY8" fmla="*/ 214027 h 309658"/>
                <a:gd name="connsiteX9" fmla="*/ 1976343 w 2028921"/>
                <a:gd name="connsiteY9" fmla="*/ 208121 h 309658"/>
                <a:gd name="connsiteX10" fmla="*/ 1988630 w 2028921"/>
                <a:gd name="connsiteY10" fmla="*/ 193453 h 309658"/>
                <a:gd name="connsiteX11" fmla="*/ 1995202 w 2028921"/>
                <a:gd name="connsiteY11" fmla="*/ 174022 h 309658"/>
                <a:gd name="connsiteX12" fmla="*/ 1997107 w 2028921"/>
                <a:gd name="connsiteY12" fmla="*/ 153638 h 309658"/>
                <a:gd name="connsiteX13" fmla="*/ 1995107 w 2028921"/>
                <a:gd name="connsiteY13" fmla="*/ 133350 h 309658"/>
                <a:gd name="connsiteX14" fmla="*/ 1988344 w 2028921"/>
                <a:gd name="connsiteY14" fmla="*/ 114109 h 309658"/>
                <a:gd name="connsiteX15" fmla="*/ 1976057 w 2028921"/>
                <a:gd name="connsiteY15" fmla="*/ 99727 h 309658"/>
                <a:gd name="connsiteX16" fmla="*/ 1957197 w 2028921"/>
                <a:gd name="connsiteY16" fmla="*/ 94202 h 309658"/>
                <a:gd name="connsiteX17" fmla="*/ 821437 w 2028921"/>
                <a:gd name="connsiteY17" fmla="*/ 94107 h 309658"/>
                <a:gd name="connsiteX18" fmla="*/ 801625 w 2028921"/>
                <a:gd name="connsiteY18" fmla="*/ 99536 h 309658"/>
                <a:gd name="connsiteX19" fmla="*/ 789623 w 2028921"/>
                <a:gd name="connsiteY19" fmla="*/ 113538 h 309658"/>
                <a:gd name="connsiteX20" fmla="*/ 783718 w 2028921"/>
                <a:gd name="connsiteY20" fmla="*/ 132779 h 309658"/>
                <a:gd name="connsiteX21" fmla="*/ 782194 w 2028921"/>
                <a:gd name="connsiteY21" fmla="*/ 153543 h 309658"/>
                <a:gd name="connsiteX22" fmla="*/ 783908 w 2028921"/>
                <a:gd name="connsiteY22" fmla="*/ 173165 h 309658"/>
                <a:gd name="connsiteX23" fmla="*/ 789909 w 2028921"/>
                <a:gd name="connsiteY23" fmla="*/ 191738 h 309658"/>
                <a:gd name="connsiteX24" fmla="*/ 801815 w 2028921"/>
                <a:gd name="connsiteY24" fmla="*/ 205169 h 309658"/>
                <a:gd name="connsiteX25" fmla="*/ 821151 w 2028921"/>
                <a:gd name="connsiteY25" fmla="*/ 210407 h 309658"/>
                <a:gd name="connsiteX26" fmla="*/ 840010 w 2028921"/>
                <a:gd name="connsiteY26" fmla="*/ 204978 h 309658"/>
                <a:gd name="connsiteX27" fmla="*/ 852298 w 2028921"/>
                <a:gd name="connsiteY27" fmla="*/ 191262 h 309658"/>
                <a:gd name="connsiteX28" fmla="*/ 859060 w 2028921"/>
                <a:gd name="connsiteY28" fmla="*/ 172974 h 309658"/>
                <a:gd name="connsiteX29" fmla="*/ 861061 w 2028921"/>
                <a:gd name="connsiteY29" fmla="*/ 153543 h 309658"/>
                <a:gd name="connsiteX30" fmla="*/ 859156 w 2028921"/>
                <a:gd name="connsiteY30" fmla="*/ 133255 h 309658"/>
                <a:gd name="connsiteX31" fmla="*/ 852584 w 2028921"/>
                <a:gd name="connsiteY31" fmla="*/ 114014 h 309658"/>
                <a:gd name="connsiteX32" fmla="*/ 840296 w 2028921"/>
                <a:gd name="connsiteY32" fmla="*/ 99632 h 309658"/>
                <a:gd name="connsiteX33" fmla="*/ 821437 w 2028921"/>
                <a:gd name="connsiteY33" fmla="*/ 94107 h 309658"/>
                <a:gd name="connsiteX34" fmla="*/ 1107663 w 2028921"/>
                <a:gd name="connsiteY34" fmla="*/ 93916 h 309658"/>
                <a:gd name="connsiteX35" fmla="*/ 1088803 w 2028921"/>
                <a:gd name="connsiteY35" fmla="*/ 99441 h 309658"/>
                <a:gd name="connsiteX36" fmla="*/ 1076516 w 2028921"/>
                <a:gd name="connsiteY36" fmla="*/ 113633 h 309658"/>
                <a:gd name="connsiteX37" fmla="*/ 1069753 w 2028921"/>
                <a:gd name="connsiteY37" fmla="*/ 132779 h 309658"/>
                <a:gd name="connsiteX38" fmla="*/ 1067753 w 2028921"/>
                <a:gd name="connsiteY38" fmla="*/ 153067 h 309658"/>
                <a:gd name="connsiteX39" fmla="*/ 1069658 w 2028921"/>
                <a:gd name="connsiteY39" fmla="*/ 173450 h 309658"/>
                <a:gd name="connsiteX40" fmla="*/ 1076135 w 2028921"/>
                <a:gd name="connsiteY40" fmla="*/ 193357 h 309658"/>
                <a:gd name="connsiteX41" fmla="*/ 1088422 w 2028921"/>
                <a:gd name="connsiteY41" fmla="*/ 208026 h 309658"/>
                <a:gd name="connsiteX42" fmla="*/ 1107281 w 2028921"/>
                <a:gd name="connsiteY42" fmla="*/ 213931 h 309658"/>
                <a:gd name="connsiteX43" fmla="*/ 1126808 w 2028921"/>
                <a:gd name="connsiteY43" fmla="*/ 208216 h 309658"/>
                <a:gd name="connsiteX44" fmla="*/ 1138809 w 2028921"/>
                <a:gd name="connsiteY44" fmla="*/ 193643 h 309658"/>
                <a:gd name="connsiteX45" fmla="*/ 1144905 w 2028921"/>
                <a:gd name="connsiteY45" fmla="*/ 174022 h 309658"/>
                <a:gd name="connsiteX46" fmla="*/ 1146620 w 2028921"/>
                <a:gd name="connsiteY46" fmla="*/ 153067 h 309658"/>
                <a:gd name="connsiteX47" fmla="*/ 1145096 w 2028921"/>
                <a:gd name="connsiteY47" fmla="*/ 132493 h 309658"/>
                <a:gd name="connsiteX48" fmla="*/ 1139190 w 2028921"/>
                <a:gd name="connsiteY48" fmla="*/ 113347 h 309658"/>
                <a:gd name="connsiteX49" fmla="*/ 1127284 w 2028921"/>
                <a:gd name="connsiteY49" fmla="*/ 99346 h 309658"/>
                <a:gd name="connsiteX50" fmla="*/ 1107663 w 2028921"/>
                <a:gd name="connsiteY50" fmla="*/ 93916 h 309658"/>
                <a:gd name="connsiteX51" fmla="*/ 1598676 w 2028921"/>
                <a:gd name="connsiteY51" fmla="*/ 93536 h 309658"/>
                <a:gd name="connsiteX52" fmla="*/ 1578673 w 2028921"/>
                <a:gd name="connsiteY52" fmla="*/ 98774 h 309658"/>
                <a:gd name="connsiteX53" fmla="*/ 1565434 w 2028921"/>
                <a:gd name="connsiteY53" fmla="*/ 112681 h 309658"/>
                <a:gd name="connsiteX54" fmla="*/ 1557909 w 2028921"/>
                <a:gd name="connsiteY54" fmla="*/ 131921 h 309658"/>
                <a:gd name="connsiteX55" fmla="*/ 1555528 w 2028921"/>
                <a:gd name="connsiteY55" fmla="*/ 153353 h 309658"/>
                <a:gd name="connsiteX56" fmla="*/ 1557909 w 2028921"/>
                <a:gd name="connsiteY56" fmla="*/ 175450 h 309658"/>
                <a:gd name="connsiteX57" fmla="*/ 1565148 w 2028921"/>
                <a:gd name="connsiteY57" fmla="*/ 195072 h 309658"/>
                <a:gd name="connsiteX58" fmla="*/ 1578578 w 2028921"/>
                <a:gd name="connsiteY58" fmla="*/ 208979 h 309658"/>
                <a:gd name="connsiteX59" fmla="*/ 1598580 w 2028921"/>
                <a:gd name="connsiteY59" fmla="*/ 214408 h 309658"/>
                <a:gd name="connsiteX60" fmla="*/ 1618392 w 2028921"/>
                <a:gd name="connsiteY60" fmla="*/ 208979 h 309658"/>
                <a:gd name="connsiteX61" fmla="*/ 1631823 w 2028921"/>
                <a:gd name="connsiteY61" fmla="*/ 195072 h 309658"/>
                <a:gd name="connsiteX62" fmla="*/ 1639347 w 2028921"/>
                <a:gd name="connsiteY62" fmla="*/ 175641 h 309658"/>
                <a:gd name="connsiteX63" fmla="*/ 1641729 w 2028921"/>
                <a:gd name="connsiteY63" fmla="*/ 153257 h 309658"/>
                <a:gd name="connsiteX64" fmla="*/ 1639538 w 2028921"/>
                <a:gd name="connsiteY64" fmla="*/ 131731 h 309658"/>
                <a:gd name="connsiteX65" fmla="*/ 1632204 w 2028921"/>
                <a:gd name="connsiteY65" fmla="*/ 112490 h 309658"/>
                <a:gd name="connsiteX66" fmla="*/ 1618964 w 2028921"/>
                <a:gd name="connsiteY66" fmla="*/ 98774 h 309658"/>
                <a:gd name="connsiteX67" fmla="*/ 1598676 w 2028921"/>
                <a:gd name="connsiteY67" fmla="*/ 93536 h 309658"/>
                <a:gd name="connsiteX68" fmla="*/ 1282922 w 2028921"/>
                <a:gd name="connsiteY68" fmla="*/ 91440 h 309658"/>
                <a:gd name="connsiteX69" fmla="*/ 1265587 w 2028921"/>
                <a:gd name="connsiteY69" fmla="*/ 95822 h 309658"/>
                <a:gd name="connsiteX70" fmla="*/ 1253299 w 2028921"/>
                <a:gd name="connsiteY70" fmla="*/ 107252 h 309658"/>
                <a:gd name="connsiteX71" fmla="*/ 1245775 w 2028921"/>
                <a:gd name="connsiteY71" fmla="*/ 123063 h 309658"/>
                <a:gd name="connsiteX72" fmla="*/ 1243012 w 2028921"/>
                <a:gd name="connsiteY72" fmla="*/ 140685 h 309658"/>
                <a:gd name="connsiteX73" fmla="*/ 1317776 w 2028921"/>
                <a:gd name="connsiteY73" fmla="*/ 140685 h 309658"/>
                <a:gd name="connsiteX74" fmla="*/ 1317784 w 2028921"/>
                <a:gd name="connsiteY74" fmla="*/ 140780 h 309658"/>
                <a:gd name="connsiteX75" fmla="*/ 1317784 w 2028921"/>
                <a:gd name="connsiteY75" fmla="*/ 140685 h 309658"/>
                <a:gd name="connsiteX76" fmla="*/ 1317776 w 2028921"/>
                <a:gd name="connsiteY76" fmla="*/ 140685 h 309658"/>
                <a:gd name="connsiteX77" fmla="*/ 1316260 w 2028921"/>
                <a:gd name="connsiteY77" fmla="*/ 122682 h 309658"/>
                <a:gd name="connsiteX78" fmla="*/ 1310831 w 2028921"/>
                <a:gd name="connsiteY78" fmla="*/ 106871 h 309658"/>
                <a:gd name="connsiteX79" fmla="*/ 1300258 w 2028921"/>
                <a:gd name="connsiteY79" fmla="*/ 95727 h 309658"/>
                <a:gd name="connsiteX80" fmla="*/ 1282922 w 2028921"/>
                <a:gd name="connsiteY80" fmla="*/ 91440 h 309658"/>
                <a:gd name="connsiteX81" fmla="*/ 396621 w 2028921"/>
                <a:gd name="connsiteY81" fmla="*/ 91440 h 309658"/>
                <a:gd name="connsiteX82" fmla="*/ 379286 w 2028921"/>
                <a:gd name="connsiteY82" fmla="*/ 95822 h 309658"/>
                <a:gd name="connsiteX83" fmla="*/ 366998 w 2028921"/>
                <a:gd name="connsiteY83" fmla="*/ 107252 h 309658"/>
                <a:gd name="connsiteX84" fmla="*/ 359474 w 2028921"/>
                <a:gd name="connsiteY84" fmla="*/ 123063 h 309658"/>
                <a:gd name="connsiteX85" fmla="*/ 356711 w 2028921"/>
                <a:gd name="connsiteY85" fmla="*/ 140685 h 309658"/>
                <a:gd name="connsiteX86" fmla="*/ 431475 w 2028921"/>
                <a:gd name="connsiteY86" fmla="*/ 140685 h 309658"/>
                <a:gd name="connsiteX87" fmla="*/ 431483 w 2028921"/>
                <a:gd name="connsiteY87" fmla="*/ 140780 h 309658"/>
                <a:gd name="connsiteX88" fmla="*/ 431483 w 2028921"/>
                <a:gd name="connsiteY88" fmla="*/ 140685 h 309658"/>
                <a:gd name="connsiteX89" fmla="*/ 431475 w 2028921"/>
                <a:gd name="connsiteY89" fmla="*/ 140685 h 309658"/>
                <a:gd name="connsiteX90" fmla="*/ 429959 w 2028921"/>
                <a:gd name="connsiteY90" fmla="*/ 122682 h 309658"/>
                <a:gd name="connsiteX91" fmla="*/ 424529 w 2028921"/>
                <a:gd name="connsiteY91" fmla="*/ 106871 h 309658"/>
                <a:gd name="connsiteX92" fmla="*/ 413957 w 2028921"/>
                <a:gd name="connsiteY92" fmla="*/ 95727 h 309658"/>
                <a:gd name="connsiteX93" fmla="*/ 396621 w 2028921"/>
                <a:gd name="connsiteY93" fmla="*/ 91440 h 309658"/>
                <a:gd name="connsiteX94" fmla="*/ 230505 w 2028921"/>
                <a:gd name="connsiteY94" fmla="*/ 91440 h 309658"/>
                <a:gd name="connsiteX95" fmla="*/ 213170 w 2028921"/>
                <a:gd name="connsiteY95" fmla="*/ 95822 h 309658"/>
                <a:gd name="connsiteX96" fmla="*/ 200883 w 2028921"/>
                <a:gd name="connsiteY96" fmla="*/ 107252 h 309658"/>
                <a:gd name="connsiteX97" fmla="*/ 193358 w 2028921"/>
                <a:gd name="connsiteY97" fmla="*/ 123063 h 309658"/>
                <a:gd name="connsiteX98" fmla="*/ 190596 w 2028921"/>
                <a:gd name="connsiteY98" fmla="*/ 140685 h 309658"/>
                <a:gd name="connsiteX99" fmla="*/ 265359 w 2028921"/>
                <a:gd name="connsiteY99" fmla="*/ 140685 h 309658"/>
                <a:gd name="connsiteX100" fmla="*/ 265367 w 2028921"/>
                <a:gd name="connsiteY100" fmla="*/ 140780 h 309658"/>
                <a:gd name="connsiteX101" fmla="*/ 265367 w 2028921"/>
                <a:gd name="connsiteY101" fmla="*/ 140685 h 309658"/>
                <a:gd name="connsiteX102" fmla="*/ 265359 w 2028921"/>
                <a:gd name="connsiteY102" fmla="*/ 140685 h 309658"/>
                <a:gd name="connsiteX103" fmla="*/ 263843 w 2028921"/>
                <a:gd name="connsiteY103" fmla="*/ 122682 h 309658"/>
                <a:gd name="connsiteX104" fmla="*/ 258413 w 2028921"/>
                <a:gd name="connsiteY104" fmla="*/ 106871 h 309658"/>
                <a:gd name="connsiteX105" fmla="*/ 247841 w 2028921"/>
                <a:gd name="connsiteY105" fmla="*/ 95727 h 309658"/>
                <a:gd name="connsiteX106" fmla="*/ 230505 w 2028921"/>
                <a:gd name="connsiteY106" fmla="*/ 91440 h 309658"/>
                <a:gd name="connsiteX107" fmla="*/ 499872 w 2028921"/>
                <a:gd name="connsiteY107" fmla="*/ 72199 h 309658"/>
                <a:gd name="connsiteX108" fmla="*/ 531114 w 2028921"/>
                <a:gd name="connsiteY108" fmla="*/ 72199 h 309658"/>
                <a:gd name="connsiteX109" fmla="*/ 531114 w 2028921"/>
                <a:gd name="connsiteY109" fmla="*/ 235553 h 309658"/>
                <a:gd name="connsiteX110" fmla="*/ 499872 w 2028921"/>
                <a:gd name="connsiteY110" fmla="*/ 235553 h 309658"/>
                <a:gd name="connsiteX111" fmla="*/ 1364361 w 2028921"/>
                <a:gd name="connsiteY111" fmla="*/ 72104 h 309658"/>
                <a:gd name="connsiteX112" fmla="*/ 1398365 w 2028921"/>
                <a:gd name="connsiteY112" fmla="*/ 72104 h 309658"/>
                <a:gd name="connsiteX113" fmla="*/ 1436465 w 2028921"/>
                <a:gd name="connsiteY113" fmla="*/ 206406 h 309658"/>
                <a:gd name="connsiteX114" fmla="*/ 1473899 w 2028921"/>
                <a:gd name="connsiteY114" fmla="*/ 72104 h 309658"/>
                <a:gd name="connsiteX115" fmla="*/ 1505712 w 2028921"/>
                <a:gd name="connsiteY115" fmla="*/ 72104 h 309658"/>
                <a:gd name="connsiteX116" fmla="*/ 1446086 w 2028921"/>
                <a:gd name="connsiteY116" fmla="*/ 257365 h 309658"/>
                <a:gd name="connsiteX117" fmla="*/ 1438942 w 2028921"/>
                <a:gd name="connsiteY117" fmla="*/ 276129 h 309658"/>
                <a:gd name="connsiteX118" fmla="*/ 1428940 w 2028921"/>
                <a:gd name="connsiteY118" fmla="*/ 292988 h 309658"/>
                <a:gd name="connsiteX119" fmla="*/ 1414462 w 2028921"/>
                <a:gd name="connsiteY119" fmla="*/ 305085 h 309658"/>
                <a:gd name="connsiteX120" fmla="*/ 1393698 w 2028921"/>
                <a:gd name="connsiteY120" fmla="*/ 309657 h 309658"/>
                <a:gd name="connsiteX121" fmla="*/ 1370933 w 2028921"/>
                <a:gd name="connsiteY121" fmla="*/ 307371 h 309658"/>
                <a:gd name="connsiteX122" fmla="*/ 1372838 w 2028921"/>
                <a:gd name="connsiteY122" fmla="*/ 282225 h 309658"/>
                <a:gd name="connsiteX123" fmla="*/ 1388174 w 2028921"/>
                <a:gd name="connsiteY123" fmla="*/ 284511 h 309658"/>
                <a:gd name="connsiteX124" fmla="*/ 1406081 w 2028921"/>
                <a:gd name="connsiteY124" fmla="*/ 276320 h 309658"/>
                <a:gd name="connsiteX125" fmla="*/ 1417129 w 2028921"/>
                <a:gd name="connsiteY125" fmla="*/ 251460 h 309658"/>
                <a:gd name="connsiteX126" fmla="*/ 1420273 w 2028921"/>
                <a:gd name="connsiteY126" fmla="*/ 241363 h 309658"/>
                <a:gd name="connsiteX127" fmla="*/ 1793272 w 2028921"/>
                <a:gd name="connsiteY127" fmla="*/ 68961 h 309658"/>
                <a:gd name="connsiteX128" fmla="*/ 1817752 w 2028921"/>
                <a:gd name="connsiteY128" fmla="*/ 73533 h 309658"/>
                <a:gd name="connsiteX129" fmla="*/ 1833944 w 2028921"/>
                <a:gd name="connsiteY129" fmla="*/ 86392 h 309658"/>
                <a:gd name="connsiteX130" fmla="*/ 1842802 w 2028921"/>
                <a:gd name="connsiteY130" fmla="*/ 106490 h 309658"/>
                <a:gd name="connsiteX131" fmla="*/ 1845565 w 2028921"/>
                <a:gd name="connsiteY131" fmla="*/ 132302 h 309658"/>
                <a:gd name="connsiteX132" fmla="*/ 1845565 w 2028921"/>
                <a:gd name="connsiteY132" fmla="*/ 235553 h 309658"/>
                <a:gd name="connsiteX133" fmla="*/ 1814037 w 2028921"/>
                <a:gd name="connsiteY133" fmla="*/ 235553 h 309658"/>
                <a:gd name="connsiteX134" fmla="*/ 1814037 w 2028921"/>
                <a:gd name="connsiteY134" fmla="*/ 139160 h 309658"/>
                <a:gd name="connsiteX135" fmla="*/ 1812989 w 2028921"/>
                <a:gd name="connsiteY135" fmla="*/ 122491 h 309658"/>
                <a:gd name="connsiteX136" fmla="*/ 1808608 w 2028921"/>
                <a:gd name="connsiteY136" fmla="*/ 108109 h 309658"/>
                <a:gd name="connsiteX137" fmla="*/ 1799273 w 2028921"/>
                <a:gd name="connsiteY137" fmla="*/ 98107 h 309658"/>
                <a:gd name="connsiteX138" fmla="*/ 1783176 w 2028921"/>
                <a:gd name="connsiteY138" fmla="*/ 94393 h 309658"/>
                <a:gd name="connsiteX139" fmla="*/ 1764888 w 2028921"/>
                <a:gd name="connsiteY139" fmla="*/ 98965 h 309658"/>
                <a:gd name="connsiteX140" fmla="*/ 1753172 w 2028921"/>
                <a:gd name="connsiteY140" fmla="*/ 110871 h 309658"/>
                <a:gd name="connsiteX141" fmla="*/ 1746886 w 2028921"/>
                <a:gd name="connsiteY141" fmla="*/ 127540 h 309658"/>
                <a:gd name="connsiteX142" fmla="*/ 1744981 w 2028921"/>
                <a:gd name="connsiteY142" fmla="*/ 146685 h 309658"/>
                <a:gd name="connsiteX143" fmla="*/ 1744981 w 2028921"/>
                <a:gd name="connsiteY143" fmla="*/ 235553 h 309658"/>
                <a:gd name="connsiteX144" fmla="*/ 1713929 w 2028921"/>
                <a:gd name="connsiteY144" fmla="*/ 235553 h 309658"/>
                <a:gd name="connsiteX145" fmla="*/ 1713929 w 2028921"/>
                <a:gd name="connsiteY145" fmla="*/ 109728 h 309658"/>
                <a:gd name="connsiteX146" fmla="*/ 1713643 w 2028921"/>
                <a:gd name="connsiteY146" fmla="*/ 90964 h 309658"/>
                <a:gd name="connsiteX147" fmla="*/ 1712405 w 2028921"/>
                <a:gd name="connsiteY147" fmla="*/ 72199 h 309658"/>
                <a:gd name="connsiteX148" fmla="*/ 1741742 w 2028921"/>
                <a:gd name="connsiteY148" fmla="*/ 72199 h 309658"/>
                <a:gd name="connsiteX149" fmla="*/ 1742695 w 2028921"/>
                <a:gd name="connsiteY149" fmla="*/ 100298 h 309658"/>
                <a:gd name="connsiteX150" fmla="*/ 1793272 w 2028921"/>
                <a:gd name="connsiteY150" fmla="*/ 68961 h 309658"/>
                <a:gd name="connsiteX151" fmla="*/ 1598580 w 2028921"/>
                <a:gd name="connsiteY151" fmla="*/ 68961 h 309658"/>
                <a:gd name="connsiteX152" fmla="*/ 1631347 w 2028921"/>
                <a:gd name="connsiteY152" fmla="*/ 74962 h 309658"/>
                <a:gd name="connsiteX153" fmla="*/ 1655540 w 2028921"/>
                <a:gd name="connsiteY153" fmla="*/ 91916 h 309658"/>
                <a:gd name="connsiteX154" fmla="*/ 1670399 w 2028921"/>
                <a:gd name="connsiteY154" fmla="*/ 118586 h 309658"/>
                <a:gd name="connsiteX155" fmla="*/ 1675352 w 2028921"/>
                <a:gd name="connsiteY155" fmla="*/ 153257 h 309658"/>
                <a:gd name="connsiteX156" fmla="*/ 1670399 w 2028921"/>
                <a:gd name="connsiteY156" fmla="*/ 187547 h 309658"/>
                <a:gd name="connsiteX157" fmla="*/ 1655540 w 2028921"/>
                <a:gd name="connsiteY157" fmla="*/ 214789 h 309658"/>
                <a:gd name="connsiteX158" fmla="*/ 1631347 w 2028921"/>
                <a:gd name="connsiteY158" fmla="*/ 232791 h 309658"/>
                <a:gd name="connsiteX159" fmla="*/ 1598580 w 2028921"/>
                <a:gd name="connsiteY159" fmla="*/ 239173 h 309658"/>
                <a:gd name="connsiteX160" fmla="*/ 1565434 w 2028921"/>
                <a:gd name="connsiteY160" fmla="*/ 232886 h 309658"/>
                <a:gd name="connsiteX161" fmla="*/ 1532858 w 2028921"/>
                <a:gd name="connsiteY161" fmla="*/ 202216 h 309658"/>
                <a:gd name="connsiteX162" fmla="*/ 1521809 w 2028921"/>
                <a:gd name="connsiteY162" fmla="*/ 153257 h 309658"/>
                <a:gd name="connsiteX163" fmla="*/ 1527238 w 2028921"/>
                <a:gd name="connsiteY163" fmla="*/ 119158 h 309658"/>
                <a:gd name="connsiteX164" fmla="*/ 1542669 w 2028921"/>
                <a:gd name="connsiteY164" fmla="*/ 92488 h 309658"/>
                <a:gd name="connsiteX165" fmla="*/ 1566862 w 2028921"/>
                <a:gd name="connsiteY165" fmla="*/ 75152 h 309658"/>
                <a:gd name="connsiteX166" fmla="*/ 1598580 w 2028921"/>
                <a:gd name="connsiteY166" fmla="*/ 68961 h 309658"/>
                <a:gd name="connsiteX167" fmla="*/ 812388 w 2028921"/>
                <a:gd name="connsiteY167" fmla="*/ 68961 h 309658"/>
                <a:gd name="connsiteX168" fmla="*/ 841249 w 2028921"/>
                <a:gd name="connsiteY168" fmla="*/ 76295 h 309658"/>
                <a:gd name="connsiteX169" fmla="*/ 861347 w 2028921"/>
                <a:gd name="connsiteY169" fmla="*/ 99346 h 309658"/>
                <a:gd name="connsiteX170" fmla="*/ 861347 w 2028921"/>
                <a:gd name="connsiteY170" fmla="*/ 72199 h 309658"/>
                <a:gd name="connsiteX171" fmla="*/ 891350 w 2028921"/>
                <a:gd name="connsiteY171" fmla="*/ 72199 h 309658"/>
                <a:gd name="connsiteX172" fmla="*/ 891350 w 2028921"/>
                <a:gd name="connsiteY172" fmla="*/ 226409 h 309658"/>
                <a:gd name="connsiteX173" fmla="*/ 872300 w 2028921"/>
                <a:gd name="connsiteY173" fmla="*/ 288131 h 309658"/>
                <a:gd name="connsiteX174" fmla="*/ 813912 w 2028921"/>
                <a:gd name="connsiteY174" fmla="*/ 309658 h 309658"/>
                <a:gd name="connsiteX175" fmla="*/ 787242 w 2028921"/>
                <a:gd name="connsiteY175" fmla="*/ 307372 h 309658"/>
                <a:gd name="connsiteX176" fmla="*/ 760858 w 2028921"/>
                <a:gd name="connsiteY176" fmla="*/ 300799 h 309658"/>
                <a:gd name="connsiteX177" fmla="*/ 762763 w 2028921"/>
                <a:gd name="connsiteY177" fmla="*/ 273082 h 309658"/>
                <a:gd name="connsiteX178" fmla="*/ 785051 w 2028921"/>
                <a:gd name="connsiteY178" fmla="*/ 281749 h 309658"/>
                <a:gd name="connsiteX179" fmla="*/ 809245 w 2028921"/>
                <a:gd name="connsiteY179" fmla="*/ 284893 h 309658"/>
                <a:gd name="connsiteX180" fmla="*/ 832295 w 2028921"/>
                <a:gd name="connsiteY180" fmla="*/ 280607 h 309658"/>
                <a:gd name="connsiteX181" fmla="*/ 848202 w 2028921"/>
                <a:gd name="connsiteY181" fmla="*/ 268700 h 309658"/>
                <a:gd name="connsiteX182" fmla="*/ 857251 w 2028921"/>
                <a:gd name="connsiteY182" fmla="*/ 250222 h 309658"/>
                <a:gd name="connsiteX183" fmla="*/ 860013 w 2028921"/>
                <a:gd name="connsiteY183" fmla="*/ 226409 h 309658"/>
                <a:gd name="connsiteX184" fmla="*/ 860013 w 2028921"/>
                <a:gd name="connsiteY184" fmla="*/ 207169 h 309658"/>
                <a:gd name="connsiteX185" fmla="*/ 839534 w 2028921"/>
                <a:gd name="connsiteY185" fmla="*/ 228219 h 309658"/>
                <a:gd name="connsiteX186" fmla="*/ 811626 w 2028921"/>
                <a:gd name="connsiteY186" fmla="*/ 235553 h 309658"/>
                <a:gd name="connsiteX187" fmla="*/ 782480 w 2028921"/>
                <a:gd name="connsiteY187" fmla="*/ 228409 h 309658"/>
                <a:gd name="connsiteX188" fmla="*/ 762858 w 2028921"/>
                <a:gd name="connsiteY188" fmla="*/ 209645 h 309658"/>
                <a:gd name="connsiteX189" fmla="*/ 751809 w 2028921"/>
                <a:gd name="connsiteY189" fmla="*/ 183356 h 309658"/>
                <a:gd name="connsiteX190" fmla="*/ 748380 w 2028921"/>
                <a:gd name="connsiteY190" fmla="*/ 153257 h 309658"/>
                <a:gd name="connsiteX191" fmla="*/ 751809 w 2028921"/>
                <a:gd name="connsiteY191" fmla="*/ 121730 h 309658"/>
                <a:gd name="connsiteX192" fmla="*/ 763049 w 2028921"/>
                <a:gd name="connsiteY192" fmla="*/ 94774 h 309658"/>
                <a:gd name="connsiteX193" fmla="*/ 782860 w 2028921"/>
                <a:gd name="connsiteY193" fmla="*/ 76009 h 309658"/>
                <a:gd name="connsiteX194" fmla="*/ 812388 w 2028921"/>
                <a:gd name="connsiteY194" fmla="*/ 68961 h 309658"/>
                <a:gd name="connsiteX195" fmla="*/ 657701 w 2028921"/>
                <a:gd name="connsiteY195" fmla="*/ 68961 h 309658"/>
                <a:gd name="connsiteX196" fmla="*/ 682180 w 2028921"/>
                <a:gd name="connsiteY196" fmla="*/ 73533 h 309658"/>
                <a:gd name="connsiteX197" fmla="*/ 698373 w 2028921"/>
                <a:gd name="connsiteY197" fmla="*/ 86392 h 309658"/>
                <a:gd name="connsiteX198" fmla="*/ 707231 w 2028921"/>
                <a:gd name="connsiteY198" fmla="*/ 106490 h 309658"/>
                <a:gd name="connsiteX199" fmla="*/ 709994 w 2028921"/>
                <a:gd name="connsiteY199" fmla="*/ 132302 h 309658"/>
                <a:gd name="connsiteX200" fmla="*/ 709994 w 2028921"/>
                <a:gd name="connsiteY200" fmla="*/ 235553 h 309658"/>
                <a:gd name="connsiteX201" fmla="*/ 678466 w 2028921"/>
                <a:gd name="connsiteY201" fmla="*/ 235553 h 309658"/>
                <a:gd name="connsiteX202" fmla="*/ 678466 w 2028921"/>
                <a:gd name="connsiteY202" fmla="*/ 139160 h 309658"/>
                <a:gd name="connsiteX203" fmla="*/ 677323 w 2028921"/>
                <a:gd name="connsiteY203" fmla="*/ 122491 h 309658"/>
                <a:gd name="connsiteX204" fmla="*/ 672941 w 2028921"/>
                <a:gd name="connsiteY204" fmla="*/ 108109 h 309658"/>
                <a:gd name="connsiteX205" fmla="*/ 663607 w 2028921"/>
                <a:gd name="connsiteY205" fmla="*/ 98107 h 309658"/>
                <a:gd name="connsiteX206" fmla="*/ 647509 w 2028921"/>
                <a:gd name="connsiteY206" fmla="*/ 94393 h 309658"/>
                <a:gd name="connsiteX207" fmla="*/ 629222 w 2028921"/>
                <a:gd name="connsiteY207" fmla="*/ 98965 h 309658"/>
                <a:gd name="connsiteX208" fmla="*/ 617506 w 2028921"/>
                <a:gd name="connsiteY208" fmla="*/ 110871 h 309658"/>
                <a:gd name="connsiteX209" fmla="*/ 611219 w 2028921"/>
                <a:gd name="connsiteY209" fmla="*/ 127540 h 309658"/>
                <a:gd name="connsiteX210" fmla="*/ 609314 w 2028921"/>
                <a:gd name="connsiteY210" fmla="*/ 146685 h 309658"/>
                <a:gd name="connsiteX211" fmla="*/ 609314 w 2028921"/>
                <a:gd name="connsiteY211" fmla="*/ 235553 h 309658"/>
                <a:gd name="connsiteX212" fmla="*/ 578358 w 2028921"/>
                <a:gd name="connsiteY212" fmla="*/ 235553 h 309658"/>
                <a:gd name="connsiteX213" fmla="*/ 578358 w 2028921"/>
                <a:gd name="connsiteY213" fmla="*/ 109728 h 309658"/>
                <a:gd name="connsiteX214" fmla="*/ 578072 w 2028921"/>
                <a:gd name="connsiteY214" fmla="*/ 90964 h 309658"/>
                <a:gd name="connsiteX215" fmla="*/ 576834 w 2028921"/>
                <a:gd name="connsiteY215" fmla="*/ 72199 h 309658"/>
                <a:gd name="connsiteX216" fmla="*/ 606171 w 2028921"/>
                <a:gd name="connsiteY216" fmla="*/ 72199 h 309658"/>
                <a:gd name="connsiteX217" fmla="*/ 607124 w 2028921"/>
                <a:gd name="connsiteY217" fmla="*/ 100298 h 309658"/>
                <a:gd name="connsiteX218" fmla="*/ 657701 w 2028921"/>
                <a:gd name="connsiteY218" fmla="*/ 68961 h 309658"/>
                <a:gd name="connsiteX219" fmla="*/ 1282637 w 2028921"/>
                <a:gd name="connsiteY219" fmla="*/ 68866 h 309658"/>
                <a:gd name="connsiteX220" fmla="*/ 1313498 w 2028921"/>
                <a:gd name="connsiteY220" fmla="*/ 75248 h 309658"/>
                <a:gd name="connsiteX221" fmla="*/ 1333595 w 2028921"/>
                <a:gd name="connsiteY221" fmla="*/ 92679 h 309658"/>
                <a:gd name="connsiteX222" fmla="*/ 1344549 w 2028921"/>
                <a:gd name="connsiteY222" fmla="*/ 118777 h 309658"/>
                <a:gd name="connsiteX223" fmla="*/ 1347787 w 2028921"/>
                <a:gd name="connsiteY223" fmla="*/ 151162 h 309658"/>
                <a:gd name="connsiteX224" fmla="*/ 1347787 w 2028921"/>
                <a:gd name="connsiteY224" fmla="*/ 160973 h 309658"/>
                <a:gd name="connsiteX225" fmla="*/ 1243203 w 2028921"/>
                <a:gd name="connsiteY225" fmla="*/ 160973 h 309658"/>
                <a:gd name="connsiteX226" fmla="*/ 1243203 w 2028921"/>
                <a:gd name="connsiteY226" fmla="*/ 161068 h 309658"/>
                <a:gd name="connsiteX227" fmla="*/ 1246441 w 2028921"/>
                <a:gd name="connsiteY227" fmla="*/ 182499 h 309658"/>
                <a:gd name="connsiteX228" fmla="*/ 1256252 w 2028921"/>
                <a:gd name="connsiteY228" fmla="*/ 200025 h 309658"/>
                <a:gd name="connsiteX229" fmla="*/ 1272635 w 2028921"/>
                <a:gd name="connsiteY229" fmla="*/ 211932 h 309658"/>
                <a:gd name="connsiteX230" fmla="*/ 1295305 w 2028921"/>
                <a:gd name="connsiteY230" fmla="*/ 216313 h 309658"/>
                <a:gd name="connsiteX231" fmla="*/ 1317022 w 2028921"/>
                <a:gd name="connsiteY231" fmla="*/ 213837 h 309658"/>
                <a:gd name="connsiteX232" fmla="*/ 1337501 w 2028921"/>
                <a:gd name="connsiteY232" fmla="*/ 206121 h 309658"/>
                <a:gd name="connsiteX233" fmla="*/ 1339406 w 2028921"/>
                <a:gd name="connsiteY233" fmla="*/ 230315 h 309658"/>
                <a:gd name="connsiteX234" fmla="*/ 1316355 w 2028921"/>
                <a:gd name="connsiteY234" fmla="*/ 236982 h 309658"/>
                <a:gd name="connsiteX235" fmla="*/ 1291114 w 2028921"/>
                <a:gd name="connsiteY235" fmla="*/ 239078 h 309658"/>
                <a:gd name="connsiteX236" fmla="*/ 1256443 w 2028921"/>
                <a:gd name="connsiteY236" fmla="*/ 232887 h 309658"/>
                <a:gd name="connsiteX237" fmla="*/ 1231297 w 2028921"/>
                <a:gd name="connsiteY237" fmla="*/ 215266 h 309658"/>
                <a:gd name="connsiteX238" fmla="*/ 1216152 w 2028921"/>
                <a:gd name="connsiteY238" fmla="*/ 188119 h 309658"/>
                <a:gd name="connsiteX239" fmla="*/ 1211199 w 2028921"/>
                <a:gd name="connsiteY239" fmla="*/ 153162 h 309658"/>
                <a:gd name="connsiteX240" fmla="*/ 1216057 w 2028921"/>
                <a:gd name="connsiteY240" fmla="*/ 121158 h 309658"/>
                <a:gd name="connsiteX241" fmla="*/ 1230058 w 2028921"/>
                <a:gd name="connsiteY241" fmla="*/ 94203 h 309658"/>
                <a:gd name="connsiteX242" fmla="*/ 1252537 w 2028921"/>
                <a:gd name="connsiteY242" fmla="*/ 75724 h 309658"/>
                <a:gd name="connsiteX243" fmla="*/ 1282637 w 2028921"/>
                <a:gd name="connsiteY243" fmla="*/ 68866 h 309658"/>
                <a:gd name="connsiteX244" fmla="*/ 396336 w 2028921"/>
                <a:gd name="connsiteY244" fmla="*/ 68866 h 309658"/>
                <a:gd name="connsiteX245" fmla="*/ 427196 w 2028921"/>
                <a:gd name="connsiteY245" fmla="*/ 75248 h 309658"/>
                <a:gd name="connsiteX246" fmla="*/ 447294 w 2028921"/>
                <a:gd name="connsiteY246" fmla="*/ 92679 h 309658"/>
                <a:gd name="connsiteX247" fmla="*/ 458248 w 2028921"/>
                <a:gd name="connsiteY247" fmla="*/ 118777 h 309658"/>
                <a:gd name="connsiteX248" fmla="*/ 461486 w 2028921"/>
                <a:gd name="connsiteY248" fmla="*/ 151162 h 309658"/>
                <a:gd name="connsiteX249" fmla="*/ 461486 w 2028921"/>
                <a:gd name="connsiteY249" fmla="*/ 160973 h 309658"/>
                <a:gd name="connsiteX250" fmla="*/ 356902 w 2028921"/>
                <a:gd name="connsiteY250" fmla="*/ 160973 h 309658"/>
                <a:gd name="connsiteX251" fmla="*/ 356902 w 2028921"/>
                <a:gd name="connsiteY251" fmla="*/ 161068 h 309658"/>
                <a:gd name="connsiteX252" fmla="*/ 360140 w 2028921"/>
                <a:gd name="connsiteY252" fmla="*/ 182499 h 309658"/>
                <a:gd name="connsiteX253" fmla="*/ 369951 w 2028921"/>
                <a:gd name="connsiteY253" fmla="*/ 200025 h 309658"/>
                <a:gd name="connsiteX254" fmla="*/ 386334 w 2028921"/>
                <a:gd name="connsiteY254" fmla="*/ 211932 h 309658"/>
                <a:gd name="connsiteX255" fmla="*/ 409004 w 2028921"/>
                <a:gd name="connsiteY255" fmla="*/ 216313 h 309658"/>
                <a:gd name="connsiteX256" fmla="*/ 430721 w 2028921"/>
                <a:gd name="connsiteY256" fmla="*/ 213837 h 309658"/>
                <a:gd name="connsiteX257" fmla="*/ 451199 w 2028921"/>
                <a:gd name="connsiteY257" fmla="*/ 206121 h 309658"/>
                <a:gd name="connsiteX258" fmla="*/ 453104 w 2028921"/>
                <a:gd name="connsiteY258" fmla="*/ 230315 h 309658"/>
                <a:gd name="connsiteX259" fmla="*/ 430054 w 2028921"/>
                <a:gd name="connsiteY259" fmla="*/ 236982 h 309658"/>
                <a:gd name="connsiteX260" fmla="*/ 404813 w 2028921"/>
                <a:gd name="connsiteY260" fmla="*/ 239078 h 309658"/>
                <a:gd name="connsiteX261" fmla="*/ 370142 w 2028921"/>
                <a:gd name="connsiteY261" fmla="*/ 232887 h 309658"/>
                <a:gd name="connsiteX262" fmla="*/ 344996 w 2028921"/>
                <a:gd name="connsiteY262" fmla="*/ 215266 h 309658"/>
                <a:gd name="connsiteX263" fmla="*/ 329851 w 2028921"/>
                <a:gd name="connsiteY263" fmla="*/ 188119 h 309658"/>
                <a:gd name="connsiteX264" fmla="*/ 324898 w 2028921"/>
                <a:gd name="connsiteY264" fmla="*/ 153162 h 309658"/>
                <a:gd name="connsiteX265" fmla="*/ 329756 w 2028921"/>
                <a:gd name="connsiteY265" fmla="*/ 121158 h 309658"/>
                <a:gd name="connsiteX266" fmla="*/ 343757 w 2028921"/>
                <a:gd name="connsiteY266" fmla="*/ 94203 h 309658"/>
                <a:gd name="connsiteX267" fmla="*/ 366236 w 2028921"/>
                <a:gd name="connsiteY267" fmla="*/ 75724 h 309658"/>
                <a:gd name="connsiteX268" fmla="*/ 396336 w 2028921"/>
                <a:gd name="connsiteY268" fmla="*/ 68866 h 309658"/>
                <a:gd name="connsiteX269" fmla="*/ 230220 w 2028921"/>
                <a:gd name="connsiteY269" fmla="*/ 68866 h 309658"/>
                <a:gd name="connsiteX270" fmla="*/ 261081 w 2028921"/>
                <a:gd name="connsiteY270" fmla="*/ 75248 h 309658"/>
                <a:gd name="connsiteX271" fmla="*/ 281178 w 2028921"/>
                <a:gd name="connsiteY271" fmla="*/ 92679 h 309658"/>
                <a:gd name="connsiteX272" fmla="*/ 292132 w 2028921"/>
                <a:gd name="connsiteY272" fmla="*/ 118777 h 309658"/>
                <a:gd name="connsiteX273" fmla="*/ 295371 w 2028921"/>
                <a:gd name="connsiteY273" fmla="*/ 151162 h 309658"/>
                <a:gd name="connsiteX274" fmla="*/ 295371 w 2028921"/>
                <a:gd name="connsiteY274" fmla="*/ 160973 h 309658"/>
                <a:gd name="connsiteX275" fmla="*/ 190786 w 2028921"/>
                <a:gd name="connsiteY275" fmla="*/ 160973 h 309658"/>
                <a:gd name="connsiteX276" fmla="*/ 190786 w 2028921"/>
                <a:gd name="connsiteY276" fmla="*/ 161068 h 309658"/>
                <a:gd name="connsiteX277" fmla="*/ 194025 w 2028921"/>
                <a:gd name="connsiteY277" fmla="*/ 182499 h 309658"/>
                <a:gd name="connsiteX278" fmla="*/ 203835 w 2028921"/>
                <a:gd name="connsiteY278" fmla="*/ 200025 h 309658"/>
                <a:gd name="connsiteX279" fmla="*/ 220218 w 2028921"/>
                <a:gd name="connsiteY279" fmla="*/ 211932 h 309658"/>
                <a:gd name="connsiteX280" fmla="*/ 242888 w 2028921"/>
                <a:gd name="connsiteY280" fmla="*/ 216313 h 309658"/>
                <a:gd name="connsiteX281" fmla="*/ 264605 w 2028921"/>
                <a:gd name="connsiteY281" fmla="*/ 213837 h 309658"/>
                <a:gd name="connsiteX282" fmla="*/ 285084 w 2028921"/>
                <a:gd name="connsiteY282" fmla="*/ 206121 h 309658"/>
                <a:gd name="connsiteX283" fmla="*/ 286988 w 2028921"/>
                <a:gd name="connsiteY283" fmla="*/ 230315 h 309658"/>
                <a:gd name="connsiteX284" fmla="*/ 263938 w 2028921"/>
                <a:gd name="connsiteY284" fmla="*/ 236982 h 309658"/>
                <a:gd name="connsiteX285" fmla="*/ 238697 w 2028921"/>
                <a:gd name="connsiteY285" fmla="*/ 239078 h 309658"/>
                <a:gd name="connsiteX286" fmla="*/ 204026 w 2028921"/>
                <a:gd name="connsiteY286" fmla="*/ 232887 h 309658"/>
                <a:gd name="connsiteX287" fmla="*/ 178880 w 2028921"/>
                <a:gd name="connsiteY287" fmla="*/ 215266 h 309658"/>
                <a:gd name="connsiteX288" fmla="*/ 163735 w 2028921"/>
                <a:gd name="connsiteY288" fmla="*/ 188119 h 309658"/>
                <a:gd name="connsiteX289" fmla="*/ 158782 w 2028921"/>
                <a:gd name="connsiteY289" fmla="*/ 153162 h 309658"/>
                <a:gd name="connsiteX290" fmla="*/ 163640 w 2028921"/>
                <a:gd name="connsiteY290" fmla="*/ 121158 h 309658"/>
                <a:gd name="connsiteX291" fmla="*/ 177641 w 2028921"/>
                <a:gd name="connsiteY291" fmla="*/ 94203 h 309658"/>
                <a:gd name="connsiteX292" fmla="*/ 200121 w 2028921"/>
                <a:gd name="connsiteY292" fmla="*/ 75724 h 309658"/>
                <a:gd name="connsiteX293" fmla="*/ 230220 w 2028921"/>
                <a:gd name="connsiteY293" fmla="*/ 68866 h 309658"/>
                <a:gd name="connsiteX294" fmla="*/ 70866 w 2028921"/>
                <a:gd name="connsiteY294" fmla="*/ 14288 h 309658"/>
                <a:gd name="connsiteX295" fmla="*/ 118015 w 2028921"/>
                <a:gd name="connsiteY295" fmla="*/ 21146 h 309658"/>
                <a:gd name="connsiteX296" fmla="*/ 116110 w 2028921"/>
                <a:gd name="connsiteY296" fmla="*/ 49911 h 309658"/>
                <a:gd name="connsiteX297" fmla="*/ 94774 w 2028921"/>
                <a:gd name="connsiteY297" fmla="*/ 43244 h 309658"/>
                <a:gd name="connsiteX298" fmla="*/ 72771 w 2028921"/>
                <a:gd name="connsiteY298" fmla="*/ 41149 h 309658"/>
                <a:gd name="connsiteX299" fmla="*/ 59531 w 2028921"/>
                <a:gd name="connsiteY299" fmla="*/ 42768 h 309658"/>
                <a:gd name="connsiteX300" fmla="*/ 47530 w 2028921"/>
                <a:gd name="connsiteY300" fmla="*/ 48197 h 309658"/>
                <a:gd name="connsiteX301" fmla="*/ 38767 w 2028921"/>
                <a:gd name="connsiteY301" fmla="*/ 58008 h 309658"/>
                <a:gd name="connsiteX302" fmla="*/ 35338 w 2028921"/>
                <a:gd name="connsiteY302" fmla="*/ 73152 h 309658"/>
                <a:gd name="connsiteX303" fmla="*/ 37719 w 2028921"/>
                <a:gd name="connsiteY303" fmla="*/ 84868 h 309658"/>
                <a:gd name="connsiteX304" fmla="*/ 44101 w 2028921"/>
                <a:gd name="connsiteY304" fmla="*/ 93726 h 309658"/>
                <a:gd name="connsiteX305" fmla="*/ 53435 w 2028921"/>
                <a:gd name="connsiteY305" fmla="*/ 100775 h 309658"/>
                <a:gd name="connsiteX306" fmla="*/ 64389 w 2028921"/>
                <a:gd name="connsiteY306" fmla="*/ 106776 h 309658"/>
                <a:gd name="connsiteX307" fmla="*/ 81534 w 2028921"/>
                <a:gd name="connsiteY307" fmla="*/ 114967 h 309658"/>
                <a:gd name="connsiteX308" fmla="*/ 98869 w 2028921"/>
                <a:gd name="connsiteY308" fmla="*/ 124587 h 309658"/>
                <a:gd name="connsiteX309" fmla="*/ 112776 w 2028921"/>
                <a:gd name="connsiteY309" fmla="*/ 136494 h 309658"/>
                <a:gd name="connsiteX310" fmla="*/ 122111 w 2028921"/>
                <a:gd name="connsiteY310" fmla="*/ 152496 h 309658"/>
                <a:gd name="connsiteX311" fmla="*/ 125540 w 2028921"/>
                <a:gd name="connsiteY311" fmla="*/ 174403 h 309658"/>
                <a:gd name="connsiteX312" fmla="*/ 119920 w 2028921"/>
                <a:gd name="connsiteY312" fmla="*/ 203359 h 309658"/>
                <a:gd name="connsiteX313" fmla="*/ 104489 w 2028921"/>
                <a:gd name="connsiteY313" fmla="*/ 223457 h 309658"/>
                <a:gd name="connsiteX314" fmla="*/ 81534 w 2028921"/>
                <a:gd name="connsiteY314" fmla="*/ 235268 h 309658"/>
                <a:gd name="connsiteX315" fmla="*/ 53435 w 2028921"/>
                <a:gd name="connsiteY315" fmla="*/ 239173 h 309658"/>
                <a:gd name="connsiteX316" fmla="*/ 27337 w 2028921"/>
                <a:gd name="connsiteY316" fmla="*/ 237078 h 309658"/>
                <a:gd name="connsiteX317" fmla="*/ 0 w 2028921"/>
                <a:gd name="connsiteY317" fmla="*/ 230410 h 309658"/>
                <a:gd name="connsiteX318" fmla="*/ 1524 w 2028921"/>
                <a:gd name="connsiteY318" fmla="*/ 199930 h 309658"/>
                <a:gd name="connsiteX319" fmla="*/ 25717 w 2028921"/>
                <a:gd name="connsiteY319" fmla="*/ 209360 h 309658"/>
                <a:gd name="connsiteX320" fmla="*/ 51816 w 2028921"/>
                <a:gd name="connsiteY320" fmla="*/ 212313 h 309658"/>
                <a:gd name="connsiteX321" fmla="*/ 66484 w 2028921"/>
                <a:gd name="connsiteY321" fmla="*/ 210312 h 309658"/>
                <a:gd name="connsiteX322" fmla="*/ 79248 w 2028921"/>
                <a:gd name="connsiteY322" fmla="*/ 204121 h 309658"/>
                <a:gd name="connsiteX323" fmla="*/ 88297 w 2028921"/>
                <a:gd name="connsiteY323" fmla="*/ 192977 h 309658"/>
                <a:gd name="connsiteX324" fmla="*/ 91726 w 2028921"/>
                <a:gd name="connsiteY324" fmla="*/ 176308 h 309658"/>
                <a:gd name="connsiteX325" fmla="*/ 88773 w 2028921"/>
                <a:gd name="connsiteY325" fmla="*/ 162783 h 309658"/>
                <a:gd name="connsiteX326" fmla="*/ 80963 w 2028921"/>
                <a:gd name="connsiteY326" fmla="*/ 152496 h 309658"/>
                <a:gd name="connsiteX327" fmla="*/ 69532 w 2028921"/>
                <a:gd name="connsiteY327" fmla="*/ 144304 h 309658"/>
                <a:gd name="connsiteX328" fmla="*/ 55816 w 2028921"/>
                <a:gd name="connsiteY328" fmla="*/ 137160 h 309658"/>
                <a:gd name="connsiteX329" fmla="*/ 39624 w 2028921"/>
                <a:gd name="connsiteY329" fmla="*/ 128969 h 309658"/>
                <a:gd name="connsiteX330" fmla="*/ 25241 w 2028921"/>
                <a:gd name="connsiteY330" fmla="*/ 120301 h 309658"/>
                <a:gd name="connsiteX331" fmla="*/ 13335 w 2028921"/>
                <a:gd name="connsiteY331" fmla="*/ 109157 h 309658"/>
                <a:gd name="connsiteX332" fmla="*/ 5429 w 2028921"/>
                <a:gd name="connsiteY332" fmla="*/ 94488 h 309658"/>
                <a:gd name="connsiteX333" fmla="*/ 2476 w 2028921"/>
                <a:gd name="connsiteY333" fmla="*/ 75058 h 309658"/>
                <a:gd name="connsiteX334" fmla="*/ 8572 w 2028921"/>
                <a:gd name="connsiteY334" fmla="*/ 47435 h 309658"/>
                <a:gd name="connsiteX335" fmla="*/ 24479 w 2028921"/>
                <a:gd name="connsiteY335" fmla="*/ 28480 h 309658"/>
                <a:gd name="connsiteX336" fmla="*/ 46482 w 2028921"/>
                <a:gd name="connsiteY336" fmla="*/ 17717 h 309658"/>
                <a:gd name="connsiteX337" fmla="*/ 70866 w 2028921"/>
                <a:gd name="connsiteY337" fmla="*/ 14288 h 309658"/>
                <a:gd name="connsiteX338" fmla="*/ 499872 w 2028921"/>
                <a:gd name="connsiteY338" fmla="*/ 6858 h 309658"/>
                <a:gd name="connsiteX339" fmla="*/ 531114 w 2028921"/>
                <a:gd name="connsiteY339" fmla="*/ 6858 h 309658"/>
                <a:gd name="connsiteX340" fmla="*/ 531114 w 2028921"/>
                <a:gd name="connsiteY340" fmla="*/ 38576 h 309658"/>
                <a:gd name="connsiteX341" fmla="*/ 499872 w 2028921"/>
                <a:gd name="connsiteY341" fmla="*/ 38576 h 309658"/>
                <a:gd name="connsiteX342" fmla="*/ 1996155 w 2028921"/>
                <a:gd name="connsiteY342" fmla="*/ 0 h 309658"/>
                <a:gd name="connsiteX343" fmla="*/ 2027397 w 2028921"/>
                <a:gd name="connsiteY343" fmla="*/ 0 h 309658"/>
                <a:gd name="connsiteX344" fmla="*/ 2027397 w 2028921"/>
                <a:gd name="connsiteY344" fmla="*/ 186595 h 309658"/>
                <a:gd name="connsiteX345" fmla="*/ 2027873 w 2028921"/>
                <a:gd name="connsiteY345" fmla="*/ 212217 h 309658"/>
                <a:gd name="connsiteX346" fmla="*/ 2028921 w 2028921"/>
                <a:gd name="connsiteY346" fmla="*/ 235553 h 309658"/>
                <a:gd name="connsiteX347" fmla="*/ 1999964 w 2028921"/>
                <a:gd name="connsiteY347" fmla="*/ 235553 h 309658"/>
                <a:gd name="connsiteX348" fmla="*/ 1998060 w 2028921"/>
                <a:gd name="connsiteY348" fmla="*/ 208407 h 309658"/>
                <a:gd name="connsiteX349" fmla="*/ 1978057 w 2028921"/>
                <a:gd name="connsiteY349" fmla="*/ 231648 h 309658"/>
                <a:gd name="connsiteX350" fmla="*/ 1949006 w 2028921"/>
                <a:gd name="connsiteY350" fmla="*/ 239173 h 309658"/>
                <a:gd name="connsiteX351" fmla="*/ 1919002 w 2028921"/>
                <a:gd name="connsiteY351" fmla="*/ 231838 h 309658"/>
                <a:gd name="connsiteX352" fmla="*/ 1899000 w 2028921"/>
                <a:gd name="connsiteY352" fmla="*/ 212407 h 309658"/>
                <a:gd name="connsiteX353" fmla="*/ 1887760 w 2028921"/>
                <a:gd name="connsiteY353" fmla="*/ 184975 h 309658"/>
                <a:gd name="connsiteX354" fmla="*/ 1884331 w 2028921"/>
                <a:gd name="connsiteY354" fmla="*/ 153257 h 309658"/>
                <a:gd name="connsiteX355" fmla="*/ 1887760 w 2028921"/>
                <a:gd name="connsiteY355" fmla="*/ 121729 h 309658"/>
                <a:gd name="connsiteX356" fmla="*/ 1899000 w 2028921"/>
                <a:gd name="connsiteY356" fmla="*/ 94774 h 309658"/>
                <a:gd name="connsiteX357" fmla="*/ 1919002 w 2028921"/>
                <a:gd name="connsiteY357" fmla="*/ 76009 h 309658"/>
                <a:gd name="connsiteX358" fmla="*/ 1949006 w 2028921"/>
                <a:gd name="connsiteY358" fmla="*/ 68961 h 309658"/>
                <a:gd name="connsiteX359" fmla="*/ 1977105 w 2028921"/>
                <a:gd name="connsiteY359" fmla="*/ 76771 h 309658"/>
                <a:gd name="connsiteX360" fmla="*/ 1996155 w 2028921"/>
                <a:gd name="connsiteY360" fmla="*/ 99346 h 309658"/>
                <a:gd name="connsiteX361" fmla="*/ 1037368 w 2028921"/>
                <a:gd name="connsiteY361" fmla="*/ 0 h 309658"/>
                <a:gd name="connsiteX362" fmla="*/ 1068610 w 2028921"/>
                <a:gd name="connsiteY362" fmla="*/ 0 h 309658"/>
                <a:gd name="connsiteX363" fmla="*/ 1068610 w 2028921"/>
                <a:gd name="connsiteY363" fmla="*/ 99346 h 309658"/>
                <a:gd name="connsiteX364" fmla="*/ 1087946 w 2028921"/>
                <a:gd name="connsiteY364" fmla="*/ 76771 h 309658"/>
                <a:gd name="connsiteX365" fmla="*/ 1116330 w 2028921"/>
                <a:gd name="connsiteY365" fmla="*/ 68961 h 309658"/>
                <a:gd name="connsiteX366" fmla="*/ 1146334 w 2028921"/>
                <a:gd name="connsiteY366" fmla="*/ 76009 h 309658"/>
                <a:gd name="connsiteX367" fmla="*/ 1166146 w 2028921"/>
                <a:gd name="connsiteY367" fmla="*/ 94774 h 309658"/>
                <a:gd name="connsiteX368" fmla="*/ 1177100 w 2028921"/>
                <a:gd name="connsiteY368" fmla="*/ 121729 h 309658"/>
                <a:gd name="connsiteX369" fmla="*/ 1180338 w 2028921"/>
                <a:gd name="connsiteY369" fmla="*/ 153257 h 309658"/>
                <a:gd name="connsiteX370" fmla="*/ 1176909 w 2028921"/>
                <a:gd name="connsiteY370" fmla="*/ 184975 h 309658"/>
                <a:gd name="connsiteX371" fmla="*/ 1165670 w 2028921"/>
                <a:gd name="connsiteY371" fmla="*/ 212407 h 309658"/>
                <a:gd name="connsiteX372" fmla="*/ 1145667 w 2028921"/>
                <a:gd name="connsiteY372" fmla="*/ 231838 h 309658"/>
                <a:gd name="connsiteX373" fmla="*/ 1115664 w 2028921"/>
                <a:gd name="connsiteY373" fmla="*/ 239173 h 309658"/>
                <a:gd name="connsiteX374" fmla="*/ 1086803 w 2028921"/>
                <a:gd name="connsiteY374" fmla="*/ 231648 h 309658"/>
                <a:gd name="connsiteX375" fmla="*/ 1066705 w 2028921"/>
                <a:gd name="connsiteY375" fmla="*/ 208407 h 309658"/>
                <a:gd name="connsiteX376" fmla="*/ 1066038 w 2028921"/>
                <a:gd name="connsiteY376" fmla="*/ 235553 h 309658"/>
                <a:gd name="connsiteX377" fmla="*/ 1037368 w 2028921"/>
                <a:gd name="connsiteY377" fmla="*/ 235553 h 30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</a:cxnLst>
              <a:rect l="l" t="t" r="r" b="b"/>
              <a:pathLst>
                <a:path w="2028921" h="309658">
                  <a:moveTo>
                    <a:pt x="1957197" y="94202"/>
                  </a:moveTo>
                  <a:cubicBezTo>
                    <a:pt x="1949101" y="94202"/>
                    <a:pt x="1942529" y="96012"/>
                    <a:pt x="1937576" y="99631"/>
                  </a:cubicBezTo>
                  <a:cubicBezTo>
                    <a:pt x="1932623" y="103251"/>
                    <a:pt x="1928622" y="107918"/>
                    <a:pt x="1925670" y="113633"/>
                  </a:cubicBezTo>
                  <a:cubicBezTo>
                    <a:pt x="1922717" y="119444"/>
                    <a:pt x="1920812" y="125825"/>
                    <a:pt x="1919764" y="132874"/>
                  </a:cubicBezTo>
                  <a:cubicBezTo>
                    <a:pt x="1918716" y="139922"/>
                    <a:pt x="1918240" y="146875"/>
                    <a:pt x="1918240" y="153638"/>
                  </a:cubicBezTo>
                  <a:cubicBezTo>
                    <a:pt x="1918240" y="160401"/>
                    <a:pt x="1918812" y="167354"/>
                    <a:pt x="1919955" y="174403"/>
                  </a:cubicBezTo>
                  <a:cubicBezTo>
                    <a:pt x="1921098" y="181356"/>
                    <a:pt x="1923098" y="187833"/>
                    <a:pt x="1925955" y="193738"/>
                  </a:cubicBezTo>
                  <a:cubicBezTo>
                    <a:pt x="1928908" y="199644"/>
                    <a:pt x="1932909" y="204502"/>
                    <a:pt x="1937957" y="208312"/>
                  </a:cubicBezTo>
                  <a:cubicBezTo>
                    <a:pt x="1943100" y="212122"/>
                    <a:pt x="1949577" y="214027"/>
                    <a:pt x="1957483" y="214027"/>
                  </a:cubicBezTo>
                  <a:cubicBezTo>
                    <a:pt x="1965008" y="214027"/>
                    <a:pt x="1971294" y="212026"/>
                    <a:pt x="1976343" y="208121"/>
                  </a:cubicBezTo>
                  <a:cubicBezTo>
                    <a:pt x="1981486" y="204216"/>
                    <a:pt x="1985582" y="199263"/>
                    <a:pt x="1988630" y="193453"/>
                  </a:cubicBezTo>
                  <a:cubicBezTo>
                    <a:pt x="1991773" y="187547"/>
                    <a:pt x="1993964" y="181070"/>
                    <a:pt x="1995202" y="174022"/>
                  </a:cubicBezTo>
                  <a:cubicBezTo>
                    <a:pt x="1996440" y="166973"/>
                    <a:pt x="1997107" y="160115"/>
                    <a:pt x="1997107" y="153638"/>
                  </a:cubicBezTo>
                  <a:cubicBezTo>
                    <a:pt x="1997107" y="147066"/>
                    <a:pt x="1996440" y="140398"/>
                    <a:pt x="1995107" y="133350"/>
                  </a:cubicBezTo>
                  <a:cubicBezTo>
                    <a:pt x="1993773" y="126397"/>
                    <a:pt x="1991487" y="119920"/>
                    <a:pt x="1988344" y="114109"/>
                  </a:cubicBezTo>
                  <a:cubicBezTo>
                    <a:pt x="1985201" y="108204"/>
                    <a:pt x="1981105" y="103441"/>
                    <a:pt x="1976057" y="99727"/>
                  </a:cubicBezTo>
                  <a:cubicBezTo>
                    <a:pt x="1970913" y="96012"/>
                    <a:pt x="1964627" y="94202"/>
                    <a:pt x="1957197" y="94202"/>
                  </a:cubicBezTo>
                  <a:close/>
                  <a:moveTo>
                    <a:pt x="821437" y="94107"/>
                  </a:moveTo>
                  <a:cubicBezTo>
                    <a:pt x="813340" y="94107"/>
                    <a:pt x="806768" y="95917"/>
                    <a:pt x="801625" y="99536"/>
                  </a:cubicBezTo>
                  <a:cubicBezTo>
                    <a:pt x="796481" y="103156"/>
                    <a:pt x="792481" y="107823"/>
                    <a:pt x="789623" y="113538"/>
                  </a:cubicBezTo>
                  <a:cubicBezTo>
                    <a:pt x="786670" y="119348"/>
                    <a:pt x="784765" y="125730"/>
                    <a:pt x="783718" y="132779"/>
                  </a:cubicBezTo>
                  <a:cubicBezTo>
                    <a:pt x="782670" y="139827"/>
                    <a:pt x="782194" y="146780"/>
                    <a:pt x="782194" y="153543"/>
                  </a:cubicBezTo>
                  <a:cubicBezTo>
                    <a:pt x="782194" y="159830"/>
                    <a:pt x="782765" y="166402"/>
                    <a:pt x="783908" y="173165"/>
                  </a:cubicBezTo>
                  <a:cubicBezTo>
                    <a:pt x="784956" y="179927"/>
                    <a:pt x="786956" y="186119"/>
                    <a:pt x="789909" y="191738"/>
                  </a:cubicBezTo>
                  <a:cubicBezTo>
                    <a:pt x="792862" y="197167"/>
                    <a:pt x="796767" y="201644"/>
                    <a:pt x="801815" y="205169"/>
                  </a:cubicBezTo>
                  <a:cubicBezTo>
                    <a:pt x="806768" y="208693"/>
                    <a:pt x="813245" y="210407"/>
                    <a:pt x="821151" y="210407"/>
                  </a:cubicBezTo>
                  <a:cubicBezTo>
                    <a:pt x="828676" y="210407"/>
                    <a:pt x="834962" y="208598"/>
                    <a:pt x="840010" y="204978"/>
                  </a:cubicBezTo>
                  <a:cubicBezTo>
                    <a:pt x="845154" y="201358"/>
                    <a:pt x="849250" y="196787"/>
                    <a:pt x="852298" y="191262"/>
                  </a:cubicBezTo>
                  <a:cubicBezTo>
                    <a:pt x="855441" y="185738"/>
                    <a:pt x="857632" y="179641"/>
                    <a:pt x="859060" y="172974"/>
                  </a:cubicBezTo>
                  <a:cubicBezTo>
                    <a:pt x="860394" y="166307"/>
                    <a:pt x="861061" y="159830"/>
                    <a:pt x="861061" y="153543"/>
                  </a:cubicBezTo>
                  <a:cubicBezTo>
                    <a:pt x="861061" y="146971"/>
                    <a:pt x="860394" y="140303"/>
                    <a:pt x="859156" y="133255"/>
                  </a:cubicBezTo>
                  <a:cubicBezTo>
                    <a:pt x="857918" y="126301"/>
                    <a:pt x="855727" y="119824"/>
                    <a:pt x="852584" y="114014"/>
                  </a:cubicBezTo>
                  <a:cubicBezTo>
                    <a:pt x="849440" y="108109"/>
                    <a:pt x="845345" y="103346"/>
                    <a:pt x="840296" y="99632"/>
                  </a:cubicBezTo>
                  <a:cubicBezTo>
                    <a:pt x="835248" y="95917"/>
                    <a:pt x="828866" y="94107"/>
                    <a:pt x="821437" y="94107"/>
                  </a:cubicBezTo>
                  <a:close/>
                  <a:moveTo>
                    <a:pt x="1107663" y="93916"/>
                  </a:moveTo>
                  <a:cubicBezTo>
                    <a:pt x="1100138" y="93916"/>
                    <a:pt x="1093851" y="95726"/>
                    <a:pt x="1088803" y="99441"/>
                  </a:cubicBezTo>
                  <a:cubicBezTo>
                    <a:pt x="1083755" y="103156"/>
                    <a:pt x="1079564" y="107918"/>
                    <a:pt x="1076516" y="113633"/>
                  </a:cubicBezTo>
                  <a:cubicBezTo>
                    <a:pt x="1073372" y="119444"/>
                    <a:pt x="1071182" y="125730"/>
                    <a:pt x="1069753" y="132779"/>
                  </a:cubicBezTo>
                  <a:cubicBezTo>
                    <a:pt x="1068420" y="139732"/>
                    <a:pt x="1067753" y="146495"/>
                    <a:pt x="1067753" y="153067"/>
                  </a:cubicBezTo>
                  <a:cubicBezTo>
                    <a:pt x="1067753" y="159639"/>
                    <a:pt x="1068420" y="166402"/>
                    <a:pt x="1069658" y="173450"/>
                  </a:cubicBezTo>
                  <a:cubicBezTo>
                    <a:pt x="1070801" y="180689"/>
                    <a:pt x="1072992" y="187262"/>
                    <a:pt x="1076135" y="193357"/>
                  </a:cubicBezTo>
                  <a:cubicBezTo>
                    <a:pt x="1079278" y="199263"/>
                    <a:pt x="1083374" y="204121"/>
                    <a:pt x="1088422" y="208026"/>
                  </a:cubicBezTo>
                  <a:cubicBezTo>
                    <a:pt x="1093566" y="211931"/>
                    <a:pt x="1099852" y="213931"/>
                    <a:pt x="1107281" y="213931"/>
                  </a:cubicBezTo>
                  <a:cubicBezTo>
                    <a:pt x="1115187" y="213931"/>
                    <a:pt x="1121664" y="212026"/>
                    <a:pt x="1126808" y="208216"/>
                  </a:cubicBezTo>
                  <a:cubicBezTo>
                    <a:pt x="1131856" y="204406"/>
                    <a:pt x="1135952" y="199549"/>
                    <a:pt x="1138809" y="193643"/>
                  </a:cubicBezTo>
                  <a:cubicBezTo>
                    <a:pt x="1141667" y="187738"/>
                    <a:pt x="1143762" y="181261"/>
                    <a:pt x="1144905" y="174022"/>
                  </a:cubicBezTo>
                  <a:cubicBezTo>
                    <a:pt x="1146048" y="166878"/>
                    <a:pt x="1146620" y="159829"/>
                    <a:pt x="1146620" y="153067"/>
                  </a:cubicBezTo>
                  <a:cubicBezTo>
                    <a:pt x="1146620" y="146304"/>
                    <a:pt x="1146143" y="139446"/>
                    <a:pt x="1145096" y="132493"/>
                  </a:cubicBezTo>
                  <a:cubicBezTo>
                    <a:pt x="1144048" y="125539"/>
                    <a:pt x="1142048" y="119158"/>
                    <a:pt x="1139190" y="113347"/>
                  </a:cubicBezTo>
                  <a:cubicBezTo>
                    <a:pt x="1136238" y="107537"/>
                    <a:pt x="1132332" y="102870"/>
                    <a:pt x="1127284" y="99346"/>
                  </a:cubicBezTo>
                  <a:cubicBezTo>
                    <a:pt x="1122331" y="95726"/>
                    <a:pt x="1115759" y="93916"/>
                    <a:pt x="1107663" y="93916"/>
                  </a:cubicBezTo>
                  <a:close/>
                  <a:moveTo>
                    <a:pt x="1598676" y="93536"/>
                  </a:moveTo>
                  <a:cubicBezTo>
                    <a:pt x="1590770" y="93536"/>
                    <a:pt x="1584103" y="95250"/>
                    <a:pt x="1578673" y="98774"/>
                  </a:cubicBezTo>
                  <a:cubicBezTo>
                    <a:pt x="1573244" y="102299"/>
                    <a:pt x="1568863" y="106871"/>
                    <a:pt x="1565434" y="112681"/>
                  </a:cubicBezTo>
                  <a:cubicBezTo>
                    <a:pt x="1562005" y="118491"/>
                    <a:pt x="1559528" y="124873"/>
                    <a:pt x="1557909" y="131921"/>
                  </a:cubicBezTo>
                  <a:cubicBezTo>
                    <a:pt x="1556385" y="138970"/>
                    <a:pt x="1555528" y="146114"/>
                    <a:pt x="1555528" y="153353"/>
                  </a:cubicBezTo>
                  <a:cubicBezTo>
                    <a:pt x="1555528" y="160782"/>
                    <a:pt x="1556289" y="168116"/>
                    <a:pt x="1557909" y="175450"/>
                  </a:cubicBezTo>
                  <a:cubicBezTo>
                    <a:pt x="1559338" y="182594"/>
                    <a:pt x="1561814" y="189166"/>
                    <a:pt x="1565148" y="195072"/>
                  </a:cubicBezTo>
                  <a:cubicBezTo>
                    <a:pt x="1568672" y="200692"/>
                    <a:pt x="1573149" y="205359"/>
                    <a:pt x="1578578" y="208979"/>
                  </a:cubicBezTo>
                  <a:cubicBezTo>
                    <a:pt x="1584007" y="212598"/>
                    <a:pt x="1590675" y="214408"/>
                    <a:pt x="1598580" y="214408"/>
                  </a:cubicBezTo>
                  <a:cubicBezTo>
                    <a:pt x="1606296" y="214408"/>
                    <a:pt x="1612868" y="212598"/>
                    <a:pt x="1618392" y="208979"/>
                  </a:cubicBezTo>
                  <a:cubicBezTo>
                    <a:pt x="1623917" y="205359"/>
                    <a:pt x="1628394" y="200787"/>
                    <a:pt x="1631823" y="195072"/>
                  </a:cubicBezTo>
                  <a:cubicBezTo>
                    <a:pt x="1635252" y="189357"/>
                    <a:pt x="1637728" y="182975"/>
                    <a:pt x="1639347" y="175641"/>
                  </a:cubicBezTo>
                  <a:cubicBezTo>
                    <a:pt x="1640872" y="168307"/>
                    <a:pt x="1641729" y="160877"/>
                    <a:pt x="1641729" y="153257"/>
                  </a:cubicBezTo>
                  <a:cubicBezTo>
                    <a:pt x="1641729" y="146114"/>
                    <a:pt x="1640967" y="138874"/>
                    <a:pt x="1639538" y="131731"/>
                  </a:cubicBezTo>
                  <a:cubicBezTo>
                    <a:pt x="1638109" y="124587"/>
                    <a:pt x="1635633" y="118110"/>
                    <a:pt x="1632204" y="112490"/>
                  </a:cubicBezTo>
                  <a:cubicBezTo>
                    <a:pt x="1628775" y="106871"/>
                    <a:pt x="1624298" y="102203"/>
                    <a:pt x="1618964" y="98774"/>
                  </a:cubicBezTo>
                  <a:cubicBezTo>
                    <a:pt x="1613535" y="95250"/>
                    <a:pt x="1606772" y="93536"/>
                    <a:pt x="1598676" y="93536"/>
                  </a:cubicBezTo>
                  <a:close/>
                  <a:moveTo>
                    <a:pt x="1282922" y="91440"/>
                  </a:moveTo>
                  <a:cubicBezTo>
                    <a:pt x="1276255" y="91440"/>
                    <a:pt x="1270445" y="92869"/>
                    <a:pt x="1265587" y="95822"/>
                  </a:cubicBezTo>
                  <a:cubicBezTo>
                    <a:pt x="1260729" y="98775"/>
                    <a:pt x="1256538" y="102585"/>
                    <a:pt x="1253299" y="107252"/>
                  </a:cubicBezTo>
                  <a:cubicBezTo>
                    <a:pt x="1249966" y="111919"/>
                    <a:pt x="1247489" y="117253"/>
                    <a:pt x="1245775" y="123063"/>
                  </a:cubicBezTo>
                  <a:cubicBezTo>
                    <a:pt x="1244156" y="128969"/>
                    <a:pt x="1243203" y="134779"/>
                    <a:pt x="1243012" y="140685"/>
                  </a:cubicBezTo>
                  <a:lnTo>
                    <a:pt x="1317776" y="140685"/>
                  </a:lnTo>
                  <a:lnTo>
                    <a:pt x="1317784" y="140780"/>
                  </a:lnTo>
                  <a:lnTo>
                    <a:pt x="1317784" y="140685"/>
                  </a:lnTo>
                  <a:lnTo>
                    <a:pt x="1317776" y="140685"/>
                  </a:lnTo>
                  <a:lnTo>
                    <a:pt x="1316260" y="122682"/>
                  </a:lnTo>
                  <a:cubicBezTo>
                    <a:pt x="1315212" y="116682"/>
                    <a:pt x="1313402" y="111443"/>
                    <a:pt x="1310831" y="106871"/>
                  </a:cubicBezTo>
                  <a:cubicBezTo>
                    <a:pt x="1308259" y="102299"/>
                    <a:pt x="1304735" y="98584"/>
                    <a:pt x="1300258" y="95727"/>
                  </a:cubicBezTo>
                  <a:cubicBezTo>
                    <a:pt x="1295781" y="92869"/>
                    <a:pt x="1289971" y="91440"/>
                    <a:pt x="1282922" y="91440"/>
                  </a:cubicBezTo>
                  <a:close/>
                  <a:moveTo>
                    <a:pt x="396621" y="91440"/>
                  </a:moveTo>
                  <a:cubicBezTo>
                    <a:pt x="389954" y="91440"/>
                    <a:pt x="384144" y="92869"/>
                    <a:pt x="379286" y="95822"/>
                  </a:cubicBezTo>
                  <a:cubicBezTo>
                    <a:pt x="374428" y="98775"/>
                    <a:pt x="370237" y="102585"/>
                    <a:pt x="366998" y="107252"/>
                  </a:cubicBezTo>
                  <a:cubicBezTo>
                    <a:pt x="363665" y="111919"/>
                    <a:pt x="361188" y="117253"/>
                    <a:pt x="359474" y="123063"/>
                  </a:cubicBezTo>
                  <a:cubicBezTo>
                    <a:pt x="357854" y="128969"/>
                    <a:pt x="356902" y="134779"/>
                    <a:pt x="356711" y="140685"/>
                  </a:cubicBezTo>
                  <a:lnTo>
                    <a:pt x="431475" y="140685"/>
                  </a:lnTo>
                  <a:lnTo>
                    <a:pt x="431483" y="140780"/>
                  </a:lnTo>
                  <a:lnTo>
                    <a:pt x="431483" y="140685"/>
                  </a:lnTo>
                  <a:lnTo>
                    <a:pt x="431475" y="140685"/>
                  </a:lnTo>
                  <a:lnTo>
                    <a:pt x="429959" y="122682"/>
                  </a:lnTo>
                  <a:cubicBezTo>
                    <a:pt x="428911" y="116682"/>
                    <a:pt x="427101" y="111443"/>
                    <a:pt x="424529" y="106871"/>
                  </a:cubicBezTo>
                  <a:cubicBezTo>
                    <a:pt x="421958" y="102299"/>
                    <a:pt x="418434" y="98584"/>
                    <a:pt x="413957" y="95727"/>
                  </a:cubicBezTo>
                  <a:cubicBezTo>
                    <a:pt x="409480" y="92869"/>
                    <a:pt x="403670" y="91440"/>
                    <a:pt x="396621" y="91440"/>
                  </a:cubicBezTo>
                  <a:close/>
                  <a:moveTo>
                    <a:pt x="230505" y="91440"/>
                  </a:moveTo>
                  <a:cubicBezTo>
                    <a:pt x="223838" y="91440"/>
                    <a:pt x="218028" y="92869"/>
                    <a:pt x="213170" y="95822"/>
                  </a:cubicBezTo>
                  <a:cubicBezTo>
                    <a:pt x="208312" y="98775"/>
                    <a:pt x="204216" y="102585"/>
                    <a:pt x="200883" y="107252"/>
                  </a:cubicBezTo>
                  <a:cubicBezTo>
                    <a:pt x="197549" y="111919"/>
                    <a:pt x="195072" y="117253"/>
                    <a:pt x="193358" y="123063"/>
                  </a:cubicBezTo>
                  <a:cubicBezTo>
                    <a:pt x="191643" y="128969"/>
                    <a:pt x="190786" y="134779"/>
                    <a:pt x="190596" y="140685"/>
                  </a:cubicBezTo>
                  <a:lnTo>
                    <a:pt x="265359" y="140685"/>
                  </a:lnTo>
                  <a:lnTo>
                    <a:pt x="265367" y="140780"/>
                  </a:lnTo>
                  <a:lnTo>
                    <a:pt x="265367" y="140685"/>
                  </a:lnTo>
                  <a:lnTo>
                    <a:pt x="265359" y="140685"/>
                  </a:lnTo>
                  <a:lnTo>
                    <a:pt x="263843" y="122682"/>
                  </a:lnTo>
                  <a:cubicBezTo>
                    <a:pt x="262795" y="116682"/>
                    <a:pt x="260985" y="111443"/>
                    <a:pt x="258413" y="106871"/>
                  </a:cubicBezTo>
                  <a:cubicBezTo>
                    <a:pt x="255842" y="102299"/>
                    <a:pt x="252318" y="98584"/>
                    <a:pt x="247841" y="95727"/>
                  </a:cubicBezTo>
                  <a:cubicBezTo>
                    <a:pt x="243364" y="92869"/>
                    <a:pt x="237554" y="91440"/>
                    <a:pt x="230505" y="91440"/>
                  </a:cubicBezTo>
                  <a:close/>
                  <a:moveTo>
                    <a:pt x="499872" y="72199"/>
                  </a:moveTo>
                  <a:lnTo>
                    <a:pt x="531114" y="72199"/>
                  </a:lnTo>
                  <a:lnTo>
                    <a:pt x="531114" y="235553"/>
                  </a:lnTo>
                  <a:lnTo>
                    <a:pt x="499872" y="235553"/>
                  </a:lnTo>
                  <a:close/>
                  <a:moveTo>
                    <a:pt x="1364361" y="72104"/>
                  </a:moveTo>
                  <a:lnTo>
                    <a:pt x="1398365" y="72104"/>
                  </a:lnTo>
                  <a:lnTo>
                    <a:pt x="1436465" y="206406"/>
                  </a:lnTo>
                  <a:lnTo>
                    <a:pt x="1473899" y="72104"/>
                  </a:lnTo>
                  <a:lnTo>
                    <a:pt x="1505712" y="72104"/>
                  </a:lnTo>
                  <a:lnTo>
                    <a:pt x="1446086" y="257365"/>
                  </a:lnTo>
                  <a:cubicBezTo>
                    <a:pt x="1443990" y="263652"/>
                    <a:pt x="1441609" y="269938"/>
                    <a:pt x="1438942" y="276129"/>
                  </a:cubicBezTo>
                  <a:cubicBezTo>
                    <a:pt x="1436275" y="282321"/>
                    <a:pt x="1432941" y="287940"/>
                    <a:pt x="1428940" y="292988"/>
                  </a:cubicBezTo>
                  <a:cubicBezTo>
                    <a:pt x="1424940" y="298037"/>
                    <a:pt x="1420178" y="302037"/>
                    <a:pt x="1414462" y="305085"/>
                  </a:cubicBezTo>
                  <a:cubicBezTo>
                    <a:pt x="1408748" y="308133"/>
                    <a:pt x="1401794" y="309657"/>
                    <a:pt x="1393698" y="309657"/>
                  </a:cubicBezTo>
                  <a:cubicBezTo>
                    <a:pt x="1385126" y="309657"/>
                    <a:pt x="1377601" y="308895"/>
                    <a:pt x="1370933" y="307371"/>
                  </a:cubicBezTo>
                  <a:lnTo>
                    <a:pt x="1372838" y="282225"/>
                  </a:lnTo>
                  <a:cubicBezTo>
                    <a:pt x="1377791" y="283750"/>
                    <a:pt x="1382935" y="284511"/>
                    <a:pt x="1388174" y="284511"/>
                  </a:cubicBezTo>
                  <a:cubicBezTo>
                    <a:pt x="1396079" y="284511"/>
                    <a:pt x="1402080" y="281749"/>
                    <a:pt x="1406081" y="276320"/>
                  </a:cubicBezTo>
                  <a:cubicBezTo>
                    <a:pt x="1410176" y="270891"/>
                    <a:pt x="1413796" y="262604"/>
                    <a:pt x="1417129" y="251460"/>
                  </a:cubicBezTo>
                  <a:lnTo>
                    <a:pt x="1420273" y="241363"/>
                  </a:lnTo>
                  <a:close/>
                  <a:moveTo>
                    <a:pt x="1793272" y="68961"/>
                  </a:moveTo>
                  <a:cubicBezTo>
                    <a:pt x="1802797" y="68961"/>
                    <a:pt x="1810989" y="70485"/>
                    <a:pt x="1817752" y="73533"/>
                  </a:cubicBezTo>
                  <a:cubicBezTo>
                    <a:pt x="1824514" y="76581"/>
                    <a:pt x="1829944" y="80867"/>
                    <a:pt x="1833944" y="86392"/>
                  </a:cubicBezTo>
                  <a:cubicBezTo>
                    <a:pt x="1837945" y="91916"/>
                    <a:pt x="1840993" y="98679"/>
                    <a:pt x="1842802" y="106490"/>
                  </a:cubicBezTo>
                  <a:cubicBezTo>
                    <a:pt x="1844612" y="114300"/>
                    <a:pt x="1845565" y="122968"/>
                    <a:pt x="1845565" y="132302"/>
                  </a:cubicBezTo>
                  <a:lnTo>
                    <a:pt x="1845565" y="235553"/>
                  </a:lnTo>
                  <a:lnTo>
                    <a:pt x="1814037" y="235553"/>
                  </a:lnTo>
                  <a:lnTo>
                    <a:pt x="1814037" y="139160"/>
                  </a:lnTo>
                  <a:cubicBezTo>
                    <a:pt x="1814037" y="133540"/>
                    <a:pt x="1813656" y="127921"/>
                    <a:pt x="1812989" y="122491"/>
                  </a:cubicBezTo>
                  <a:cubicBezTo>
                    <a:pt x="1812227" y="117062"/>
                    <a:pt x="1810798" y="112300"/>
                    <a:pt x="1808608" y="108109"/>
                  </a:cubicBezTo>
                  <a:cubicBezTo>
                    <a:pt x="1806417" y="103918"/>
                    <a:pt x="1803274" y="100679"/>
                    <a:pt x="1799273" y="98107"/>
                  </a:cubicBezTo>
                  <a:cubicBezTo>
                    <a:pt x="1795177" y="95631"/>
                    <a:pt x="1789843" y="94393"/>
                    <a:pt x="1783176" y="94393"/>
                  </a:cubicBezTo>
                  <a:cubicBezTo>
                    <a:pt x="1775937" y="94393"/>
                    <a:pt x="1769841" y="95917"/>
                    <a:pt x="1764888" y="98965"/>
                  </a:cubicBezTo>
                  <a:cubicBezTo>
                    <a:pt x="1760030" y="102013"/>
                    <a:pt x="1756125" y="106013"/>
                    <a:pt x="1753172" y="110871"/>
                  </a:cubicBezTo>
                  <a:cubicBezTo>
                    <a:pt x="1750219" y="115729"/>
                    <a:pt x="1748219" y="121349"/>
                    <a:pt x="1746886" y="127540"/>
                  </a:cubicBezTo>
                  <a:cubicBezTo>
                    <a:pt x="1745647" y="133731"/>
                    <a:pt x="1744981" y="140113"/>
                    <a:pt x="1744981" y="146685"/>
                  </a:cubicBezTo>
                  <a:lnTo>
                    <a:pt x="1744981" y="235553"/>
                  </a:lnTo>
                  <a:lnTo>
                    <a:pt x="1713929" y="235553"/>
                  </a:lnTo>
                  <a:lnTo>
                    <a:pt x="1713929" y="109728"/>
                  </a:lnTo>
                  <a:cubicBezTo>
                    <a:pt x="1713929" y="103441"/>
                    <a:pt x="1713834" y="97155"/>
                    <a:pt x="1713643" y="90964"/>
                  </a:cubicBezTo>
                  <a:cubicBezTo>
                    <a:pt x="1713453" y="84773"/>
                    <a:pt x="1712977" y="78486"/>
                    <a:pt x="1712405" y="72199"/>
                  </a:cubicBezTo>
                  <a:lnTo>
                    <a:pt x="1741742" y="72199"/>
                  </a:lnTo>
                  <a:lnTo>
                    <a:pt x="1742695" y="100298"/>
                  </a:lnTo>
                  <a:cubicBezTo>
                    <a:pt x="1753553" y="79343"/>
                    <a:pt x="1770412" y="68961"/>
                    <a:pt x="1793272" y="68961"/>
                  </a:cubicBezTo>
                  <a:close/>
                  <a:moveTo>
                    <a:pt x="1598580" y="68961"/>
                  </a:moveTo>
                  <a:cubicBezTo>
                    <a:pt x="1610868" y="68961"/>
                    <a:pt x="1621726" y="70961"/>
                    <a:pt x="1631347" y="74962"/>
                  </a:cubicBezTo>
                  <a:cubicBezTo>
                    <a:pt x="1640872" y="78962"/>
                    <a:pt x="1648968" y="84677"/>
                    <a:pt x="1655540" y="91916"/>
                  </a:cubicBezTo>
                  <a:cubicBezTo>
                    <a:pt x="1662112" y="99250"/>
                    <a:pt x="1667065" y="108109"/>
                    <a:pt x="1670399" y="118586"/>
                  </a:cubicBezTo>
                  <a:cubicBezTo>
                    <a:pt x="1673733" y="129064"/>
                    <a:pt x="1675352" y="140589"/>
                    <a:pt x="1675352" y="153257"/>
                  </a:cubicBezTo>
                  <a:cubicBezTo>
                    <a:pt x="1675352" y="165640"/>
                    <a:pt x="1673638" y="177070"/>
                    <a:pt x="1670399" y="187547"/>
                  </a:cubicBezTo>
                  <a:cubicBezTo>
                    <a:pt x="1667065" y="198025"/>
                    <a:pt x="1662112" y="207074"/>
                    <a:pt x="1655540" y="214789"/>
                  </a:cubicBezTo>
                  <a:cubicBezTo>
                    <a:pt x="1648968" y="222504"/>
                    <a:pt x="1640872" y="228505"/>
                    <a:pt x="1631347" y="232791"/>
                  </a:cubicBezTo>
                  <a:cubicBezTo>
                    <a:pt x="1621726" y="237077"/>
                    <a:pt x="1610868" y="239173"/>
                    <a:pt x="1598580" y="239173"/>
                  </a:cubicBezTo>
                  <a:cubicBezTo>
                    <a:pt x="1585817" y="239173"/>
                    <a:pt x="1574768" y="237077"/>
                    <a:pt x="1565434" y="232886"/>
                  </a:cubicBezTo>
                  <a:cubicBezTo>
                    <a:pt x="1551051" y="226314"/>
                    <a:pt x="1540192" y="216122"/>
                    <a:pt x="1532858" y="202216"/>
                  </a:cubicBezTo>
                  <a:cubicBezTo>
                    <a:pt x="1525429" y="188309"/>
                    <a:pt x="1521809" y="171926"/>
                    <a:pt x="1521809" y="153257"/>
                  </a:cubicBezTo>
                  <a:cubicBezTo>
                    <a:pt x="1521809" y="140875"/>
                    <a:pt x="1523619" y="129445"/>
                    <a:pt x="1527238" y="119158"/>
                  </a:cubicBezTo>
                  <a:cubicBezTo>
                    <a:pt x="1530858" y="108775"/>
                    <a:pt x="1536001" y="99917"/>
                    <a:pt x="1542669" y="92488"/>
                  </a:cubicBezTo>
                  <a:cubicBezTo>
                    <a:pt x="1549336" y="85058"/>
                    <a:pt x="1557433" y="79343"/>
                    <a:pt x="1566862" y="75152"/>
                  </a:cubicBezTo>
                  <a:cubicBezTo>
                    <a:pt x="1576292" y="71057"/>
                    <a:pt x="1586865" y="68961"/>
                    <a:pt x="1598580" y="68961"/>
                  </a:cubicBezTo>
                  <a:close/>
                  <a:moveTo>
                    <a:pt x="812388" y="68961"/>
                  </a:moveTo>
                  <a:cubicBezTo>
                    <a:pt x="823247" y="68961"/>
                    <a:pt x="832867" y="71438"/>
                    <a:pt x="841249" y="76295"/>
                  </a:cubicBezTo>
                  <a:cubicBezTo>
                    <a:pt x="849631" y="81153"/>
                    <a:pt x="856393" y="88868"/>
                    <a:pt x="861347" y="99346"/>
                  </a:cubicBezTo>
                  <a:lnTo>
                    <a:pt x="861347" y="72199"/>
                  </a:lnTo>
                  <a:lnTo>
                    <a:pt x="891350" y="72199"/>
                  </a:lnTo>
                  <a:lnTo>
                    <a:pt x="891350" y="226409"/>
                  </a:lnTo>
                  <a:cubicBezTo>
                    <a:pt x="891350" y="253174"/>
                    <a:pt x="884968" y="273749"/>
                    <a:pt x="872300" y="288131"/>
                  </a:cubicBezTo>
                  <a:cubicBezTo>
                    <a:pt x="859632" y="302514"/>
                    <a:pt x="840106" y="309658"/>
                    <a:pt x="813912" y="309658"/>
                  </a:cubicBezTo>
                  <a:cubicBezTo>
                    <a:pt x="804959" y="309658"/>
                    <a:pt x="796100" y="308896"/>
                    <a:pt x="787242" y="307372"/>
                  </a:cubicBezTo>
                  <a:cubicBezTo>
                    <a:pt x="778384" y="305848"/>
                    <a:pt x="769621" y="303657"/>
                    <a:pt x="760858" y="300799"/>
                  </a:cubicBezTo>
                  <a:lnTo>
                    <a:pt x="762763" y="273082"/>
                  </a:lnTo>
                  <a:cubicBezTo>
                    <a:pt x="769621" y="276797"/>
                    <a:pt x="777050" y="279654"/>
                    <a:pt x="785051" y="281749"/>
                  </a:cubicBezTo>
                  <a:cubicBezTo>
                    <a:pt x="793052" y="283845"/>
                    <a:pt x="801149" y="284893"/>
                    <a:pt x="809245" y="284893"/>
                  </a:cubicBezTo>
                  <a:cubicBezTo>
                    <a:pt x="818198" y="284893"/>
                    <a:pt x="825913" y="283464"/>
                    <a:pt x="832295" y="280607"/>
                  </a:cubicBezTo>
                  <a:cubicBezTo>
                    <a:pt x="838772" y="277749"/>
                    <a:pt x="844011" y="273844"/>
                    <a:pt x="848202" y="268700"/>
                  </a:cubicBezTo>
                  <a:cubicBezTo>
                    <a:pt x="852393" y="263557"/>
                    <a:pt x="855346" y="257461"/>
                    <a:pt x="857251" y="250222"/>
                  </a:cubicBezTo>
                  <a:cubicBezTo>
                    <a:pt x="859156" y="243078"/>
                    <a:pt x="860013" y="235077"/>
                    <a:pt x="860013" y="226409"/>
                  </a:cubicBezTo>
                  <a:lnTo>
                    <a:pt x="860013" y="207169"/>
                  </a:lnTo>
                  <a:cubicBezTo>
                    <a:pt x="855060" y="216313"/>
                    <a:pt x="848202" y="223361"/>
                    <a:pt x="839534" y="228219"/>
                  </a:cubicBezTo>
                  <a:cubicBezTo>
                    <a:pt x="830866" y="233077"/>
                    <a:pt x="821627" y="235553"/>
                    <a:pt x="811626" y="235553"/>
                  </a:cubicBezTo>
                  <a:cubicBezTo>
                    <a:pt x="800196" y="235553"/>
                    <a:pt x="790480" y="233172"/>
                    <a:pt x="782480" y="228409"/>
                  </a:cubicBezTo>
                  <a:cubicBezTo>
                    <a:pt x="774478" y="223647"/>
                    <a:pt x="767906" y="217361"/>
                    <a:pt x="762858" y="209645"/>
                  </a:cubicBezTo>
                  <a:cubicBezTo>
                    <a:pt x="757810" y="201930"/>
                    <a:pt x="754095" y="193167"/>
                    <a:pt x="751809" y="183356"/>
                  </a:cubicBezTo>
                  <a:cubicBezTo>
                    <a:pt x="749523" y="173546"/>
                    <a:pt x="748380" y="163544"/>
                    <a:pt x="748380" y="153257"/>
                  </a:cubicBezTo>
                  <a:cubicBezTo>
                    <a:pt x="748380" y="142399"/>
                    <a:pt x="749523" y="131826"/>
                    <a:pt x="751809" y="121730"/>
                  </a:cubicBezTo>
                  <a:cubicBezTo>
                    <a:pt x="754095" y="111633"/>
                    <a:pt x="757810" y="102584"/>
                    <a:pt x="763049" y="94774"/>
                  </a:cubicBezTo>
                  <a:cubicBezTo>
                    <a:pt x="768287" y="86963"/>
                    <a:pt x="774859" y="80677"/>
                    <a:pt x="782860" y="76009"/>
                  </a:cubicBezTo>
                  <a:cubicBezTo>
                    <a:pt x="790861" y="71342"/>
                    <a:pt x="800672" y="68961"/>
                    <a:pt x="812388" y="68961"/>
                  </a:cubicBezTo>
                  <a:close/>
                  <a:moveTo>
                    <a:pt x="657701" y="68961"/>
                  </a:moveTo>
                  <a:cubicBezTo>
                    <a:pt x="667226" y="68961"/>
                    <a:pt x="675418" y="70485"/>
                    <a:pt x="682180" y="73533"/>
                  </a:cubicBezTo>
                  <a:cubicBezTo>
                    <a:pt x="688943" y="76581"/>
                    <a:pt x="694373" y="80867"/>
                    <a:pt x="698373" y="86392"/>
                  </a:cubicBezTo>
                  <a:cubicBezTo>
                    <a:pt x="702374" y="91916"/>
                    <a:pt x="705422" y="98679"/>
                    <a:pt x="707231" y="106490"/>
                  </a:cubicBezTo>
                  <a:cubicBezTo>
                    <a:pt x="709136" y="114300"/>
                    <a:pt x="709994" y="122968"/>
                    <a:pt x="709994" y="132302"/>
                  </a:cubicBezTo>
                  <a:lnTo>
                    <a:pt x="709994" y="235553"/>
                  </a:lnTo>
                  <a:lnTo>
                    <a:pt x="678466" y="235553"/>
                  </a:lnTo>
                  <a:lnTo>
                    <a:pt x="678466" y="139160"/>
                  </a:lnTo>
                  <a:cubicBezTo>
                    <a:pt x="678466" y="133540"/>
                    <a:pt x="678085" y="127921"/>
                    <a:pt x="677323" y="122491"/>
                  </a:cubicBezTo>
                  <a:cubicBezTo>
                    <a:pt x="676561" y="117062"/>
                    <a:pt x="675132" y="112300"/>
                    <a:pt x="672941" y="108109"/>
                  </a:cubicBezTo>
                  <a:cubicBezTo>
                    <a:pt x="670751" y="104013"/>
                    <a:pt x="667607" y="100679"/>
                    <a:pt x="663607" y="98107"/>
                  </a:cubicBezTo>
                  <a:cubicBezTo>
                    <a:pt x="659606" y="95536"/>
                    <a:pt x="654177" y="94393"/>
                    <a:pt x="647509" y="94393"/>
                  </a:cubicBezTo>
                  <a:cubicBezTo>
                    <a:pt x="640271" y="94393"/>
                    <a:pt x="634175" y="95917"/>
                    <a:pt x="629222" y="98965"/>
                  </a:cubicBezTo>
                  <a:cubicBezTo>
                    <a:pt x="624364" y="102013"/>
                    <a:pt x="620459" y="106013"/>
                    <a:pt x="617506" y="110871"/>
                  </a:cubicBezTo>
                  <a:cubicBezTo>
                    <a:pt x="614553" y="115729"/>
                    <a:pt x="612553" y="121349"/>
                    <a:pt x="611219" y="127540"/>
                  </a:cubicBezTo>
                  <a:cubicBezTo>
                    <a:pt x="609981" y="133731"/>
                    <a:pt x="609314" y="140113"/>
                    <a:pt x="609314" y="146685"/>
                  </a:cubicBezTo>
                  <a:lnTo>
                    <a:pt x="609314" y="235553"/>
                  </a:lnTo>
                  <a:lnTo>
                    <a:pt x="578358" y="235553"/>
                  </a:lnTo>
                  <a:lnTo>
                    <a:pt x="578358" y="109728"/>
                  </a:lnTo>
                  <a:cubicBezTo>
                    <a:pt x="578358" y="103441"/>
                    <a:pt x="578263" y="97155"/>
                    <a:pt x="578072" y="90964"/>
                  </a:cubicBezTo>
                  <a:cubicBezTo>
                    <a:pt x="577882" y="84773"/>
                    <a:pt x="577405" y="78486"/>
                    <a:pt x="576834" y="72199"/>
                  </a:cubicBezTo>
                  <a:lnTo>
                    <a:pt x="606171" y="72199"/>
                  </a:lnTo>
                  <a:lnTo>
                    <a:pt x="607124" y="100298"/>
                  </a:lnTo>
                  <a:cubicBezTo>
                    <a:pt x="617982" y="79343"/>
                    <a:pt x="634841" y="68961"/>
                    <a:pt x="657701" y="68961"/>
                  </a:cubicBezTo>
                  <a:close/>
                  <a:moveTo>
                    <a:pt x="1282637" y="68866"/>
                  </a:moveTo>
                  <a:cubicBezTo>
                    <a:pt x="1294924" y="68866"/>
                    <a:pt x="1305211" y="70962"/>
                    <a:pt x="1313498" y="75248"/>
                  </a:cubicBezTo>
                  <a:cubicBezTo>
                    <a:pt x="1321784" y="79534"/>
                    <a:pt x="1328547" y="85344"/>
                    <a:pt x="1333595" y="92679"/>
                  </a:cubicBezTo>
                  <a:cubicBezTo>
                    <a:pt x="1338644" y="100108"/>
                    <a:pt x="1342358" y="108776"/>
                    <a:pt x="1344549" y="118777"/>
                  </a:cubicBezTo>
                  <a:cubicBezTo>
                    <a:pt x="1346740" y="128778"/>
                    <a:pt x="1347787" y="139542"/>
                    <a:pt x="1347787" y="151162"/>
                  </a:cubicBezTo>
                  <a:lnTo>
                    <a:pt x="1347787" y="160973"/>
                  </a:lnTo>
                  <a:lnTo>
                    <a:pt x="1243203" y="160973"/>
                  </a:lnTo>
                  <a:lnTo>
                    <a:pt x="1243203" y="161068"/>
                  </a:lnTo>
                  <a:cubicBezTo>
                    <a:pt x="1243203" y="168688"/>
                    <a:pt x="1244251" y="175832"/>
                    <a:pt x="1246441" y="182499"/>
                  </a:cubicBezTo>
                  <a:cubicBezTo>
                    <a:pt x="1248632" y="189167"/>
                    <a:pt x="1251871" y="194977"/>
                    <a:pt x="1256252" y="200025"/>
                  </a:cubicBezTo>
                  <a:cubicBezTo>
                    <a:pt x="1260634" y="205074"/>
                    <a:pt x="1266063" y="208979"/>
                    <a:pt x="1272635" y="211932"/>
                  </a:cubicBezTo>
                  <a:cubicBezTo>
                    <a:pt x="1279207" y="214884"/>
                    <a:pt x="1286732" y="216313"/>
                    <a:pt x="1295305" y="216313"/>
                  </a:cubicBezTo>
                  <a:cubicBezTo>
                    <a:pt x="1302353" y="216313"/>
                    <a:pt x="1309592" y="215456"/>
                    <a:pt x="1317022" y="213837"/>
                  </a:cubicBezTo>
                  <a:cubicBezTo>
                    <a:pt x="1324451" y="212217"/>
                    <a:pt x="1331214" y="209645"/>
                    <a:pt x="1337501" y="206121"/>
                  </a:cubicBezTo>
                  <a:lnTo>
                    <a:pt x="1339406" y="230315"/>
                  </a:lnTo>
                  <a:cubicBezTo>
                    <a:pt x="1332166" y="233363"/>
                    <a:pt x="1324451" y="235554"/>
                    <a:pt x="1316355" y="236982"/>
                  </a:cubicBezTo>
                  <a:cubicBezTo>
                    <a:pt x="1308259" y="238411"/>
                    <a:pt x="1299782" y="239078"/>
                    <a:pt x="1291114" y="239078"/>
                  </a:cubicBezTo>
                  <a:cubicBezTo>
                    <a:pt x="1277969" y="239078"/>
                    <a:pt x="1266444" y="236982"/>
                    <a:pt x="1256443" y="232887"/>
                  </a:cubicBezTo>
                  <a:cubicBezTo>
                    <a:pt x="1246441" y="228791"/>
                    <a:pt x="1238060" y="222885"/>
                    <a:pt x="1231297" y="215266"/>
                  </a:cubicBezTo>
                  <a:cubicBezTo>
                    <a:pt x="1224534" y="207645"/>
                    <a:pt x="1219486" y="198597"/>
                    <a:pt x="1216152" y="188119"/>
                  </a:cubicBezTo>
                  <a:cubicBezTo>
                    <a:pt x="1212818" y="177642"/>
                    <a:pt x="1211199" y="166021"/>
                    <a:pt x="1211199" y="153162"/>
                  </a:cubicBezTo>
                  <a:cubicBezTo>
                    <a:pt x="1211199" y="142018"/>
                    <a:pt x="1212818" y="131350"/>
                    <a:pt x="1216057" y="121158"/>
                  </a:cubicBezTo>
                  <a:cubicBezTo>
                    <a:pt x="1219295" y="110967"/>
                    <a:pt x="1223962" y="101918"/>
                    <a:pt x="1230058" y="94203"/>
                  </a:cubicBezTo>
                  <a:cubicBezTo>
                    <a:pt x="1236154" y="86487"/>
                    <a:pt x="1243679" y="80296"/>
                    <a:pt x="1252537" y="75724"/>
                  </a:cubicBezTo>
                  <a:cubicBezTo>
                    <a:pt x="1261396" y="71152"/>
                    <a:pt x="1271397" y="68866"/>
                    <a:pt x="1282637" y="68866"/>
                  </a:cubicBezTo>
                  <a:close/>
                  <a:moveTo>
                    <a:pt x="396336" y="68866"/>
                  </a:moveTo>
                  <a:cubicBezTo>
                    <a:pt x="408623" y="68866"/>
                    <a:pt x="418910" y="70962"/>
                    <a:pt x="427196" y="75248"/>
                  </a:cubicBezTo>
                  <a:cubicBezTo>
                    <a:pt x="435483" y="79534"/>
                    <a:pt x="442246" y="85344"/>
                    <a:pt x="447294" y="92679"/>
                  </a:cubicBezTo>
                  <a:cubicBezTo>
                    <a:pt x="452342" y="100108"/>
                    <a:pt x="456057" y="108776"/>
                    <a:pt x="458248" y="118777"/>
                  </a:cubicBezTo>
                  <a:cubicBezTo>
                    <a:pt x="460439" y="128778"/>
                    <a:pt x="461486" y="139542"/>
                    <a:pt x="461486" y="151162"/>
                  </a:cubicBezTo>
                  <a:lnTo>
                    <a:pt x="461486" y="160973"/>
                  </a:lnTo>
                  <a:lnTo>
                    <a:pt x="356902" y="160973"/>
                  </a:lnTo>
                  <a:lnTo>
                    <a:pt x="356902" y="161068"/>
                  </a:lnTo>
                  <a:cubicBezTo>
                    <a:pt x="356902" y="168688"/>
                    <a:pt x="357950" y="175832"/>
                    <a:pt x="360140" y="182499"/>
                  </a:cubicBezTo>
                  <a:cubicBezTo>
                    <a:pt x="362331" y="189167"/>
                    <a:pt x="365570" y="194977"/>
                    <a:pt x="369951" y="200025"/>
                  </a:cubicBezTo>
                  <a:cubicBezTo>
                    <a:pt x="374333" y="205074"/>
                    <a:pt x="379762" y="208979"/>
                    <a:pt x="386334" y="211932"/>
                  </a:cubicBezTo>
                  <a:cubicBezTo>
                    <a:pt x="392906" y="214884"/>
                    <a:pt x="400431" y="216313"/>
                    <a:pt x="409004" y="216313"/>
                  </a:cubicBezTo>
                  <a:cubicBezTo>
                    <a:pt x="416052" y="216313"/>
                    <a:pt x="423291" y="215456"/>
                    <a:pt x="430721" y="213837"/>
                  </a:cubicBezTo>
                  <a:cubicBezTo>
                    <a:pt x="438150" y="212217"/>
                    <a:pt x="444913" y="209645"/>
                    <a:pt x="451199" y="206121"/>
                  </a:cubicBezTo>
                  <a:lnTo>
                    <a:pt x="453104" y="230315"/>
                  </a:lnTo>
                  <a:cubicBezTo>
                    <a:pt x="445865" y="233363"/>
                    <a:pt x="438150" y="235554"/>
                    <a:pt x="430054" y="236982"/>
                  </a:cubicBezTo>
                  <a:cubicBezTo>
                    <a:pt x="421958" y="238411"/>
                    <a:pt x="413480" y="239078"/>
                    <a:pt x="404813" y="239078"/>
                  </a:cubicBezTo>
                  <a:cubicBezTo>
                    <a:pt x="391668" y="239078"/>
                    <a:pt x="380143" y="236982"/>
                    <a:pt x="370142" y="232887"/>
                  </a:cubicBezTo>
                  <a:cubicBezTo>
                    <a:pt x="360140" y="228791"/>
                    <a:pt x="351758" y="222885"/>
                    <a:pt x="344996" y="215266"/>
                  </a:cubicBezTo>
                  <a:cubicBezTo>
                    <a:pt x="338233" y="207645"/>
                    <a:pt x="333185" y="198597"/>
                    <a:pt x="329851" y="188119"/>
                  </a:cubicBezTo>
                  <a:cubicBezTo>
                    <a:pt x="326517" y="177642"/>
                    <a:pt x="324898" y="166021"/>
                    <a:pt x="324898" y="153162"/>
                  </a:cubicBezTo>
                  <a:cubicBezTo>
                    <a:pt x="324898" y="142018"/>
                    <a:pt x="326517" y="131350"/>
                    <a:pt x="329756" y="121158"/>
                  </a:cubicBezTo>
                  <a:cubicBezTo>
                    <a:pt x="332994" y="110967"/>
                    <a:pt x="337661" y="101918"/>
                    <a:pt x="343757" y="94203"/>
                  </a:cubicBezTo>
                  <a:cubicBezTo>
                    <a:pt x="349853" y="86487"/>
                    <a:pt x="357378" y="80296"/>
                    <a:pt x="366236" y="75724"/>
                  </a:cubicBezTo>
                  <a:cubicBezTo>
                    <a:pt x="375095" y="71152"/>
                    <a:pt x="385096" y="68866"/>
                    <a:pt x="396336" y="68866"/>
                  </a:cubicBezTo>
                  <a:close/>
                  <a:moveTo>
                    <a:pt x="230220" y="68866"/>
                  </a:moveTo>
                  <a:cubicBezTo>
                    <a:pt x="242507" y="68866"/>
                    <a:pt x="252794" y="70962"/>
                    <a:pt x="261081" y="75248"/>
                  </a:cubicBezTo>
                  <a:cubicBezTo>
                    <a:pt x="269367" y="79534"/>
                    <a:pt x="276130" y="85344"/>
                    <a:pt x="281178" y="92679"/>
                  </a:cubicBezTo>
                  <a:cubicBezTo>
                    <a:pt x="286226" y="100013"/>
                    <a:pt x="289941" y="108776"/>
                    <a:pt x="292132" y="118777"/>
                  </a:cubicBezTo>
                  <a:cubicBezTo>
                    <a:pt x="294323" y="128778"/>
                    <a:pt x="295371" y="139542"/>
                    <a:pt x="295371" y="151162"/>
                  </a:cubicBezTo>
                  <a:lnTo>
                    <a:pt x="295371" y="160973"/>
                  </a:lnTo>
                  <a:lnTo>
                    <a:pt x="190786" y="160973"/>
                  </a:lnTo>
                  <a:lnTo>
                    <a:pt x="190786" y="161068"/>
                  </a:lnTo>
                  <a:cubicBezTo>
                    <a:pt x="190786" y="168688"/>
                    <a:pt x="191929" y="175832"/>
                    <a:pt x="194025" y="182499"/>
                  </a:cubicBezTo>
                  <a:cubicBezTo>
                    <a:pt x="196215" y="189167"/>
                    <a:pt x="199454" y="194977"/>
                    <a:pt x="203835" y="200025"/>
                  </a:cubicBezTo>
                  <a:cubicBezTo>
                    <a:pt x="208217" y="205074"/>
                    <a:pt x="213646" y="208979"/>
                    <a:pt x="220218" y="211932"/>
                  </a:cubicBezTo>
                  <a:cubicBezTo>
                    <a:pt x="226790" y="214884"/>
                    <a:pt x="234315" y="216313"/>
                    <a:pt x="242888" y="216313"/>
                  </a:cubicBezTo>
                  <a:cubicBezTo>
                    <a:pt x="249936" y="216313"/>
                    <a:pt x="257175" y="215456"/>
                    <a:pt x="264605" y="213837"/>
                  </a:cubicBezTo>
                  <a:cubicBezTo>
                    <a:pt x="272034" y="212217"/>
                    <a:pt x="278797" y="209645"/>
                    <a:pt x="285084" y="206121"/>
                  </a:cubicBezTo>
                  <a:lnTo>
                    <a:pt x="286988" y="230315"/>
                  </a:lnTo>
                  <a:cubicBezTo>
                    <a:pt x="279749" y="233363"/>
                    <a:pt x="272034" y="235554"/>
                    <a:pt x="263938" y="236982"/>
                  </a:cubicBezTo>
                  <a:cubicBezTo>
                    <a:pt x="255842" y="238411"/>
                    <a:pt x="247364" y="239078"/>
                    <a:pt x="238697" y="239078"/>
                  </a:cubicBezTo>
                  <a:cubicBezTo>
                    <a:pt x="225552" y="239078"/>
                    <a:pt x="214027" y="236982"/>
                    <a:pt x="204026" y="232887"/>
                  </a:cubicBezTo>
                  <a:cubicBezTo>
                    <a:pt x="194025" y="228791"/>
                    <a:pt x="185642" y="222885"/>
                    <a:pt x="178880" y="215266"/>
                  </a:cubicBezTo>
                  <a:cubicBezTo>
                    <a:pt x="172117" y="207645"/>
                    <a:pt x="167069" y="198597"/>
                    <a:pt x="163735" y="188119"/>
                  </a:cubicBezTo>
                  <a:cubicBezTo>
                    <a:pt x="160401" y="177642"/>
                    <a:pt x="158782" y="166021"/>
                    <a:pt x="158782" y="153162"/>
                  </a:cubicBezTo>
                  <a:cubicBezTo>
                    <a:pt x="158782" y="142018"/>
                    <a:pt x="160401" y="131350"/>
                    <a:pt x="163640" y="121158"/>
                  </a:cubicBezTo>
                  <a:cubicBezTo>
                    <a:pt x="166878" y="110967"/>
                    <a:pt x="171546" y="101918"/>
                    <a:pt x="177641" y="94203"/>
                  </a:cubicBezTo>
                  <a:cubicBezTo>
                    <a:pt x="183737" y="86487"/>
                    <a:pt x="191262" y="80296"/>
                    <a:pt x="200121" y="75724"/>
                  </a:cubicBezTo>
                  <a:cubicBezTo>
                    <a:pt x="208979" y="71152"/>
                    <a:pt x="218980" y="68866"/>
                    <a:pt x="230220" y="68866"/>
                  </a:cubicBezTo>
                  <a:close/>
                  <a:moveTo>
                    <a:pt x="70866" y="14288"/>
                  </a:moveTo>
                  <a:cubicBezTo>
                    <a:pt x="87916" y="14288"/>
                    <a:pt x="103632" y="16574"/>
                    <a:pt x="118015" y="21146"/>
                  </a:cubicBezTo>
                  <a:lnTo>
                    <a:pt x="116110" y="49911"/>
                  </a:lnTo>
                  <a:cubicBezTo>
                    <a:pt x="109442" y="46863"/>
                    <a:pt x="102298" y="44673"/>
                    <a:pt x="94774" y="43244"/>
                  </a:cubicBezTo>
                  <a:cubicBezTo>
                    <a:pt x="87154" y="41815"/>
                    <a:pt x="79819" y="41149"/>
                    <a:pt x="72771" y="41149"/>
                  </a:cubicBezTo>
                  <a:cubicBezTo>
                    <a:pt x="68390" y="41149"/>
                    <a:pt x="64008" y="41720"/>
                    <a:pt x="59531" y="42768"/>
                  </a:cubicBezTo>
                  <a:cubicBezTo>
                    <a:pt x="55054" y="43911"/>
                    <a:pt x="51054" y="45625"/>
                    <a:pt x="47530" y="48197"/>
                  </a:cubicBezTo>
                  <a:cubicBezTo>
                    <a:pt x="44005" y="50674"/>
                    <a:pt x="41053" y="54007"/>
                    <a:pt x="38767" y="58008"/>
                  </a:cubicBezTo>
                  <a:cubicBezTo>
                    <a:pt x="36481" y="62008"/>
                    <a:pt x="35338" y="67152"/>
                    <a:pt x="35338" y="73152"/>
                  </a:cubicBezTo>
                  <a:cubicBezTo>
                    <a:pt x="35338" y="77725"/>
                    <a:pt x="36100" y="81630"/>
                    <a:pt x="37719" y="84868"/>
                  </a:cubicBezTo>
                  <a:cubicBezTo>
                    <a:pt x="39243" y="88107"/>
                    <a:pt x="41434" y="91059"/>
                    <a:pt x="44101" y="93726"/>
                  </a:cubicBezTo>
                  <a:cubicBezTo>
                    <a:pt x="46768" y="96393"/>
                    <a:pt x="49911" y="98679"/>
                    <a:pt x="53435" y="100775"/>
                  </a:cubicBezTo>
                  <a:cubicBezTo>
                    <a:pt x="56959" y="102870"/>
                    <a:pt x="60579" y="104871"/>
                    <a:pt x="64389" y="106776"/>
                  </a:cubicBezTo>
                  <a:lnTo>
                    <a:pt x="81534" y="114967"/>
                  </a:lnTo>
                  <a:cubicBezTo>
                    <a:pt x="87820" y="118015"/>
                    <a:pt x="93536" y="121254"/>
                    <a:pt x="98869" y="124587"/>
                  </a:cubicBezTo>
                  <a:cubicBezTo>
                    <a:pt x="104203" y="127921"/>
                    <a:pt x="108775" y="131922"/>
                    <a:pt x="112776" y="136494"/>
                  </a:cubicBezTo>
                  <a:cubicBezTo>
                    <a:pt x="116776" y="141066"/>
                    <a:pt x="119824" y="146400"/>
                    <a:pt x="122111" y="152496"/>
                  </a:cubicBezTo>
                  <a:cubicBezTo>
                    <a:pt x="124396" y="158592"/>
                    <a:pt x="125540" y="165926"/>
                    <a:pt x="125540" y="174403"/>
                  </a:cubicBezTo>
                  <a:cubicBezTo>
                    <a:pt x="125540" y="185547"/>
                    <a:pt x="123634" y="195168"/>
                    <a:pt x="119920" y="203359"/>
                  </a:cubicBezTo>
                  <a:cubicBezTo>
                    <a:pt x="116205" y="211551"/>
                    <a:pt x="111062" y="218218"/>
                    <a:pt x="104489" y="223457"/>
                  </a:cubicBezTo>
                  <a:cubicBezTo>
                    <a:pt x="97917" y="228696"/>
                    <a:pt x="90297" y="232601"/>
                    <a:pt x="81534" y="235268"/>
                  </a:cubicBezTo>
                  <a:cubicBezTo>
                    <a:pt x="72771" y="237840"/>
                    <a:pt x="63437" y="239173"/>
                    <a:pt x="53435" y="239173"/>
                  </a:cubicBezTo>
                  <a:cubicBezTo>
                    <a:pt x="45339" y="239173"/>
                    <a:pt x="36671" y="238507"/>
                    <a:pt x="27337" y="237078"/>
                  </a:cubicBezTo>
                  <a:cubicBezTo>
                    <a:pt x="18097" y="235649"/>
                    <a:pt x="8953" y="233458"/>
                    <a:pt x="0" y="230410"/>
                  </a:cubicBezTo>
                  <a:lnTo>
                    <a:pt x="1524" y="199930"/>
                  </a:lnTo>
                  <a:cubicBezTo>
                    <a:pt x="9620" y="204312"/>
                    <a:pt x="17716" y="207455"/>
                    <a:pt x="25717" y="209360"/>
                  </a:cubicBezTo>
                  <a:cubicBezTo>
                    <a:pt x="33718" y="211360"/>
                    <a:pt x="42386" y="212313"/>
                    <a:pt x="51816" y="212313"/>
                  </a:cubicBezTo>
                  <a:cubicBezTo>
                    <a:pt x="56769" y="212313"/>
                    <a:pt x="61722" y="211646"/>
                    <a:pt x="66484" y="210312"/>
                  </a:cubicBezTo>
                  <a:cubicBezTo>
                    <a:pt x="71247" y="208979"/>
                    <a:pt x="75533" y="206979"/>
                    <a:pt x="79248" y="204121"/>
                  </a:cubicBezTo>
                  <a:cubicBezTo>
                    <a:pt x="82963" y="201264"/>
                    <a:pt x="86011" y="197549"/>
                    <a:pt x="88297" y="192977"/>
                  </a:cubicBezTo>
                  <a:cubicBezTo>
                    <a:pt x="90583" y="188405"/>
                    <a:pt x="91726" y="182880"/>
                    <a:pt x="91726" y="176308"/>
                  </a:cubicBezTo>
                  <a:cubicBezTo>
                    <a:pt x="91726" y="171069"/>
                    <a:pt x="90773" y="166593"/>
                    <a:pt x="88773" y="162783"/>
                  </a:cubicBezTo>
                  <a:cubicBezTo>
                    <a:pt x="86773" y="158973"/>
                    <a:pt x="84201" y="155544"/>
                    <a:pt x="80963" y="152496"/>
                  </a:cubicBezTo>
                  <a:cubicBezTo>
                    <a:pt x="77724" y="149448"/>
                    <a:pt x="73914" y="146685"/>
                    <a:pt x="69532" y="144304"/>
                  </a:cubicBezTo>
                  <a:cubicBezTo>
                    <a:pt x="65151" y="141923"/>
                    <a:pt x="60579" y="139542"/>
                    <a:pt x="55816" y="137160"/>
                  </a:cubicBezTo>
                  <a:lnTo>
                    <a:pt x="39624" y="128969"/>
                  </a:lnTo>
                  <a:cubicBezTo>
                    <a:pt x="34671" y="126397"/>
                    <a:pt x="29813" y="123444"/>
                    <a:pt x="25241" y="120301"/>
                  </a:cubicBezTo>
                  <a:cubicBezTo>
                    <a:pt x="20669" y="117158"/>
                    <a:pt x="16669" y="113443"/>
                    <a:pt x="13335" y="109157"/>
                  </a:cubicBezTo>
                  <a:cubicBezTo>
                    <a:pt x="10001" y="104871"/>
                    <a:pt x="7334" y="100013"/>
                    <a:pt x="5429" y="94488"/>
                  </a:cubicBezTo>
                  <a:cubicBezTo>
                    <a:pt x="3429" y="88964"/>
                    <a:pt x="2476" y="82487"/>
                    <a:pt x="2476" y="75058"/>
                  </a:cubicBezTo>
                  <a:cubicBezTo>
                    <a:pt x="2476" y="64389"/>
                    <a:pt x="4477" y="55150"/>
                    <a:pt x="8572" y="47435"/>
                  </a:cubicBezTo>
                  <a:cubicBezTo>
                    <a:pt x="12668" y="39720"/>
                    <a:pt x="17907" y="33338"/>
                    <a:pt x="24479" y="28480"/>
                  </a:cubicBezTo>
                  <a:cubicBezTo>
                    <a:pt x="31051" y="23622"/>
                    <a:pt x="38386" y="20003"/>
                    <a:pt x="46482" y="17717"/>
                  </a:cubicBezTo>
                  <a:cubicBezTo>
                    <a:pt x="54578" y="15431"/>
                    <a:pt x="62674" y="14288"/>
                    <a:pt x="70866" y="14288"/>
                  </a:cubicBezTo>
                  <a:close/>
                  <a:moveTo>
                    <a:pt x="499872" y="6858"/>
                  </a:moveTo>
                  <a:lnTo>
                    <a:pt x="531114" y="6858"/>
                  </a:lnTo>
                  <a:lnTo>
                    <a:pt x="531114" y="38576"/>
                  </a:lnTo>
                  <a:lnTo>
                    <a:pt x="499872" y="38576"/>
                  </a:lnTo>
                  <a:close/>
                  <a:moveTo>
                    <a:pt x="1996155" y="0"/>
                  </a:moveTo>
                  <a:lnTo>
                    <a:pt x="2027397" y="0"/>
                  </a:lnTo>
                  <a:lnTo>
                    <a:pt x="2027397" y="186595"/>
                  </a:lnTo>
                  <a:cubicBezTo>
                    <a:pt x="2027397" y="195739"/>
                    <a:pt x="2027587" y="204311"/>
                    <a:pt x="2027873" y="212217"/>
                  </a:cubicBezTo>
                  <a:cubicBezTo>
                    <a:pt x="2028159" y="220123"/>
                    <a:pt x="2028540" y="227933"/>
                    <a:pt x="2028921" y="235553"/>
                  </a:cubicBezTo>
                  <a:lnTo>
                    <a:pt x="1999964" y="235553"/>
                  </a:lnTo>
                  <a:lnTo>
                    <a:pt x="1998060" y="208407"/>
                  </a:lnTo>
                  <a:cubicBezTo>
                    <a:pt x="1993297" y="218884"/>
                    <a:pt x="1986630" y="226600"/>
                    <a:pt x="1978057" y="231648"/>
                  </a:cubicBezTo>
                  <a:cubicBezTo>
                    <a:pt x="1969485" y="236696"/>
                    <a:pt x="1959864" y="239173"/>
                    <a:pt x="1949006" y="239173"/>
                  </a:cubicBezTo>
                  <a:cubicBezTo>
                    <a:pt x="1937100" y="239173"/>
                    <a:pt x="1927194" y="236696"/>
                    <a:pt x="1919002" y="231838"/>
                  </a:cubicBezTo>
                  <a:cubicBezTo>
                    <a:pt x="1910906" y="226981"/>
                    <a:pt x="1904238" y="220504"/>
                    <a:pt x="1899000" y="212407"/>
                  </a:cubicBezTo>
                  <a:cubicBezTo>
                    <a:pt x="1893761" y="204311"/>
                    <a:pt x="1890046" y="195167"/>
                    <a:pt x="1887760" y="184975"/>
                  </a:cubicBezTo>
                  <a:cubicBezTo>
                    <a:pt x="1885474" y="174784"/>
                    <a:pt x="1884331" y="164211"/>
                    <a:pt x="1884331" y="153257"/>
                  </a:cubicBezTo>
                  <a:cubicBezTo>
                    <a:pt x="1884331" y="142304"/>
                    <a:pt x="1885474" y="131826"/>
                    <a:pt x="1887760" y="121729"/>
                  </a:cubicBezTo>
                  <a:cubicBezTo>
                    <a:pt x="1890046" y="111633"/>
                    <a:pt x="1893761" y="102584"/>
                    <a:pt x="1899000" y="94774"/>
                  </a:cubicBezTo>
                  <a:cubicBezTo>
                    <a:pt x="1904238" y="86963"/>
                    <a:pt x="1910906" y="80677"/>
                    <a:pt x="1919002" y="76009"/>
                  </a:cubicBezTo>
                  <a:cubicBezTo>
                    <a:pt x="1927098" y="71342"/>
                    <a:pt x="1937100" y="68961"/>
                    <a:pt x="1949006" y="68961"/>
                  </a:cubicBezTo>
                  <a:cubicBezTo>
                    <a:pt x="1959007" y="68961"/>
                    <a:pt x="1968342" y="71533"/>
                    <a:pt x="1977105" y="76771"/>
                  </a:cubicBezTo>
                  <a:cubicBezTo>
                    <a:pt x="1985868" y="82010"/>
                    <a:pt x="1992154" y="89535"/>
                    <a:pt x="1996155" y="99346"/>
                  </a:cubicBezTo>
                  <a:close/>
                  <a:moveTo>
                    <a:pt x="1037368" y="0"/>
                  </a:moveTo>
                  <a:lnTo>
                    <a:pt x="1068610" y="0"/>
                  </a:lnTo>
                  <a:lnTo>
                    <a:pt x="1068610" y="99346"/>
                  </a:lnTo>
                  <a:cubicBezTo>
                    <a:pt x="1072515" y="89535"/>
                    <a:pt x="1078992" y="82010"/>
                    <a:pt x="1087946" y="76771"/>
                  </a:cubicBezTo>
                  <a:cubicBezTo>
                    <a:pt x="1096899" y="71533"/>
                    <a:pt x="1106329" y="68961"/>
                    <a:pt x="1116330" y="68961"/>
                  </a:cubicBezTo>
                  <a:cubicBezTo>
                    <a:pt x="1128237" y="68961"/>
                    <a:pt x="1138143" y="71342"/>
                    <a:pt x="1146334" y="76009"/>
                  </a:cubicBezTo>
                  <a:cubicBezTo>
                    <a:pt x="1154430" y="80677"/>
                    <a:pt x="1161002" y="86963"/>
                    <a:pt x="1166146" y="94774"/>
                  </a:cubicBezTo>
                  <a:cubicBezTo>
                    <a:pt x="1171289" y="102584"/>
                    <a:pt x="1174909" y="111633"/>
                    <a:pt x="1177100" y="121729"/>
                  </a:cubicBezTo>
                  <a:cubicBezTo>
                    <a:pt x="1179291" y="131826"/>
                    <a:pt x="1180338" y="142399"/>
                    <a:pt x="1180338" y="153257"/>
                  </a:cubicBezTo>
                  <a:cubicBezTo>
                    <a:pt x="1180338" y="164116"/>
                    <a:pt x="1179195" y="174688"/>
                    <a:pt x="1176909" y="184975"/>
                  </a:cubicBezTo>
                  <a:cubicBezTo>
                    <a:pt x="1174623" y="195263"/>
                    <a:pt x="1170909" y="204406"/>
                    <a:pt x="1165670" y="212407"/>
                  </a:cubicBezTo>
                  <a:cubicBezTo>
                    <a:pt x="1160431" y="220504"/>
                    <a:pt x="1153764" y="226981"/>
                    <a:pt x="1145667" y="231838"/>
                  </a:cubicBezTo>
                  <a:cubicBezTo>
                    <a:pt x="1137571" y="236696"/>
                    <a:pt x="1127570" y="239173"/>
                    <a:pt x="1115664" y="239173"/>
                  </a:cubicBezTo>
                  <a:cubicBezTo>
                    <a:pt x="1104805" y="239173"/>
                    <a:pt x="1095185" y="236696"/>
                    <a:pt x="1086803" y="231648"/>
                  </a:cubicBezTo>
                  <a:cubicBezTo>
                    <a:pt x="1078421" y="226600"/>
                    <a:pt x="1071658" y="218884"/>
                    <a:pt x="1066705" y="208407"/>
                  </a:cubicBezTo>
                  <a:lnTo>
                    <a:pt x="1066038" y="235553"/>
                  </a:lnTo>
                  <a:lnTo>
                    <a:pt x="1037368" y="2355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98359F88-DED8-EF0C-9C3C-B65F1C2DFE4B}"/>
                </a:ext>
              </a:extLst>
            </p:cNvPr>
            <p:cNvGrpSpPr/>
            <p:nvPr userDrawn="1"/>
          </p:nvGrpSpPr>
          <p:grpSpPr>
            <a:xfrm>
              <a:off x="5384017" y="2271830"/>
              <a:ext cx="1425574" cy="1425574"/>
              <a:chOff x="5423248" y="2756248"/>
              <a:chExt cx="1349978" cy="1349978"/>
            </a:xfrm>
          </p:grpSpPr>
          <p:sp>
            <p:nvSpPr>
              <p:cNvPr id="8" name="Freihandform: Form 7">
                <a:extLst>
                  <a:ext uri="{FF2B5EF4-FFF2-40B4-BE49-F238E27FC236}">
                    <a16:creationId xmlns:a16="http://schemas.microsoft.com/office/drawing/2014/main" id="{657A1B0C-99E2-B43A-E78C-234C324BC44F}"/>
                  </a:ext>
                </a:extLst>
              </p:cNvPr>
              <p:cNvSpPr/>
              <p:nvPr/>
            </p:nvSpPr>
            <p:spPr>
              <a:xfrm>
                <a:off x="5423248" y="2756248"/>
                <a:ext cx="1349978" cy="1349978"/>
              </a:xfrm>
              <a:custGeom>
                <a:avLst/>
                <a:gdLst>
                  <a:gd name="connsiteX0" fmla="*/ 1349788 w 1349978"/>
                  <a:gd name="connsiteY0" fmla="*/ 1349978 h 1349978"/>
                  <a:gd name="connsiteX1" fmla="*/ 675037 w 1349978"/>
                  <a:gd name="connsiteY1" fmla="*/ 1205389 h 1349978"/>
                  <a:gd name="connsiteX2" fmla="*/ 0 w 1349978"/>
                  <a:gd name="connsiteY2" fmla="*/ 1349978 h 1349978"/>
                  <a:gd name="connsiteX3" fmla="*/ 0 w 1349978"/>
                  <a:gd name="connsiteY3" fmla="*/ 0 h 1349978"/>
                  <a:gd name="connsiteX4" fmla="*/ 1349978 w 1349978"/>
                  <a:gd name="connsiteY4" fmla="*/ 0 h 1349978"/>
                  <a:gd name="connsiteX5" fmla="*/ 1349788 w 1349978"/>
                  <a:gd name="connsiteY5" fmla="*/ 1349978 h 1349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9978" h="1349978">
                    <a:moveTo>
                      <a:pt x="1349788" y="1349978"/>
                    </a:moveTo>
                    <a:cubicBezTo>
                      <a:pt x="1143953" y="1257110"/>
                      <a:pt x="915543" y="1205389"/>
                      <a:pt x="675037" y="1205389"/>
                    </a:cubicBezTo>
                    <a:cubicBezTo>
                      <a:pt x="434530" y="1205389"/>
                      <a:pt x="205835" y="1257110"/>
                      <a:pt x="0" y="1349978"/>
                    </a:cubicBezTo>
                    <a:lnTo>
                      <a:pt x="0" y="0"/>
                    </a:lnTo>
                    <a:lnTo>
                      <a:pt x="1349978" y="0"/>
                    </a:lnTo>
                    <a:lnTo>
                      <a:pt x="1349788" y="1349978"/>
                    </a:lnTo>
                    <a:close/>
                  </a:path>
                </a:pathLst>
              </a:custGeom>
              <a:solidFill>
                <a:srgbClr val="0F2DB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9" name="Grafik 31">
                <a:extLst>
                  <a:ext uri="{FF2B5EF4-FFF2-40B4-BE49-F238E27FC236}">
                    <a16:creationId xmlns:a16="http://schemas.microsoft.com/office/drawing/2014/main" id="{FDA03271-0966-9E11-B7AB-6E521735A151}"/>
                  </a:ext>
                </a:extLst>
              </p:cNvPr>
              <p:cNvGrpSpPr/>
              <p:nvPr/>
            </p:nvGrpSpPr>
            <p:grpSpPr>
              <a:xfrm>
                <a:off x="5474985" y="3134295"/>
                <a:ext cx="1244293" cy="294132"/>
                <a:chOff x="5474985" y="3134295"/>
                <a:chExt cx="1244293" cy="294132"/>
              </a:xfrm>
              <a:solidFill>
                <a:srgbClr val="FFFFFF"/>
              </a:solidFill>
            </p:grpSpPr>
            <p:sp>
              <p:nvSpPr>
                <p:cNvPr id="10" name="Freihandform: Form 9">
                  <a:extLst>
                    <a:ext uri="{FF2B5EF4-FFF2-40B4-BE49-F238E27FC236}">
                      <a16:creationId xmlns:a16="http://schemas.microsoft.com/office/drawing/2014/main" id="{993CA501-AAA6-3AAA-1EAC-67E17BFED279}"/>
                    </a:ext>
                  </a:extLst>
                </p:cNvPr>
                <p:cNvSpPr/>
                <p:nvPr/>
              </p:nvSpPr>
              <p:spPr>
                <a:xfrm>
                  <a:off x="5474985" y="3134295"/>
                  <a:ext cx="247353" cy="293941"/>
                </a:xfrm>
                <a:custGeom>
                  <a:avLst/>
                  <a:gdLst>
                    <a:gd name="connsiteX0" fmla="*/ 109998 w 247353"/>
                    <a:gd name="connsiteY0" fmla="*/ 30956 h 293941"/>
                    <a:gd name="connsiteX1" fmla="*/ 41418 w 247353"/>
                    <a:gd name="connsiteY1" fmla="*/ 95250 h 293941"/>
                    <a:gd name="connsiteX2" fmla="*/ 11129 w 247353"/>
                    <a:gd name="connsiteY2" fmla="*/ 95250 h 293941"/>
                    <a:gd name="connsiteX3" fmla="*/ 11129 w 247353"/>
                    <a:gd name="connsiteY3" fmla="*/ 0 h 293941"/>
                    <a:gd name="connsiteX4" fmla="*/ 247349 w 247353"/>
                    <a:gd name="connsiteY4" fmla="*/ 0 h 293941"/>
                    <a:gd name="connsiteX5" fmla="*/ 179340 w 247353"/>
                    <a:gd name="connsiteY5" fmla="*/ 151733 h 293941"/>
                    <a:gd name="connsiteX6" fmla="*/ 111141 w 247353"/>
                    <a:gd name="connsiteY6" fmla="*/ 262795 h 293941"/>
                    <a:gd name="connsiteX7" fmla="*/ 149432 w 247353"/>
                    <a:gd name="connsiteY7" fmla="*/ 262795 h 293941"/>
                    <a:gd name="connsiteX8" fmla="*/ 210011 w 247353"/>
                    <a:gd name="connsiteY8" fmla="*/ 198501 h 293941"/>
                    <a:gd name="connsiteX9" fmla="*/ 241634 w 247353"/>
                    <a:gd name="connsiteY9" fmla="*/ 198501 h 293941"/>
                    <a:gd name="connsiteX10" fmla="*/ 241634 w 247353"/>
                    <a:gd name="connsiteY10" fmla="*/ 293942 h 293941"/>
                    <a:gd name="connsiteX11" fmla="*/ 270 w 247353"/>
                    <a:gd name="connsiteY11" fmla="*/ 293942 h 293941"/>
                    <a:gd name="connsiteX12" fmla="*/ 75137 w 247353"/>
                    <a:gd name="connsiteY12" fmla="*/ 133731 h 293941"/>
                    <a:gd name="connsiteX13" fmla="*/ 138573 w 247353"/>
                    <a:gd name="connsiteY13" fmla="*/ 30671 h 293941"/>
                    <a:gd name="connsiteX14" fmla="*/ 109998 w 247353"/>
                    <a:gd name="connsiteY14" fmla="*/ 30861 h 293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7353" h="293941">
                      <a:moveTo>
                        <a:pt x="109998" y="30956"/>
                      </a:moveTo>
                      <a:cubicBezTo>
                        <a:pt x="46562" y="30956"/>
                        <a:pt x="41418" y="95250"/>
                        <a:pt x="41418" y="95250"/>
                      </a:cubicBezTo>
                      <a:lnTo>
                        <a:pt x="11129" y="95250"/>
                      </a:lnTo>
                      <a:lnTo>
                        <a:pt x="11129" y="0"/>
                      </a:lnTo>
                      <a:lnTo>
                        <a:pt x="247349" y="0"/>
                      </a:lnTo>
                      <a:cubicBezTo>
                        <a:pt x="247349" y="0"/>
                        <a:pt x="249254" y="73628"/>
                        <a:pt x="179340" y="151733"/>
                      </a:cubicBezTo>
                      <a:cubicBezTo>
                        <a:pt x="179340" y="151733"/>
                        <a:pt x="112856" y="228981"/>
                        <a:pt x="111141" y="262795"/>
                      </a:cubicBezTo>
                      <a:lnTo>
                        <a:pt x="149432" y="262795"/>
                      </a:lnTo>
                      <a:cubicBezTo>
                        <a:pt x="204391" y="262795"/>
                        <a:pt x="210011" y="198501"/>
                        <a:pt x="210011" y="198501"/>
                      </a:cubicBezTo>
                      <a:lnTo>
                        <a:pt x="241634" y="198501"/>
                      </a:lnTo>
                      <a:lnTo>
                        <a:pt x="241634" y="293942"/>
                      </a:lnTo>
                      <a:lnTo>
                        <a:pt x="270" y="293942"/>
                      </a:lnTo>
                      <a:cubicBezTo>
                        <a:pt x="270" y="293942"/>
                        <a:pt x="-8588" y="221647"/>
                        <a:pt x="75137" y="133731"/>
                      </a:cubicBezTo>
                      <a:cubicBezTo>
                        <a:pt x="75137" y="133731"/>
                        <a:pt x="126667" y="76200"/>
                        <a:pt x="138573" y="30671"/>
                      </a:cubicBezTo>
                      <a:lnTo>
                        <a:pt x="109998" y="308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" name="Freihandform: Form 10">
                  <a:extLst>
                    <a:ext uri="{FF2B5EF4-FFF2-40B4-BE49-F238E27FC236}">
                      <a16:creationId xmlns:a16="http://schemas.microsoft.com/office/drawing/2014/main" id="{84C6B88A-B4FB-BE5D-C987-38D974FAFCB0}"/>
                    </a:ext>
                  </a:extLst>
                </p:cNvPr>
                <p:cNvSpPr/>
                <p:nvPr/>
              </p:nvSpPr>
              <p:spPr>
                <a:xfrm>
                  <a:off x="6030181" y="3134295"/>
                  <a:ext cx="156495" cy="293750"/>
                </a:xfrm>
                <a:custGeom>
                  <a:avLst/>
                  <a:gdLst>
                    <a:gd name="connsiteX0" fmla="*/ 156496 w 156495"/>
                    <a:gd name="connsiteY0" fmla="*/ 293751 h 293750"/>
                    <a:gd name="connsiteX1" fmla="*/ 156496 w 156495"/>
                    <a:gd name="connsiteY1" fmla="*/ 262604 h 293750"/>
                    <a:gd name="connsiteX2" fmla="*/ 149352 w 156495"/>
                    <a:gd name="connsiteY2" fmla="*/ 262604 h 293750"/>
                    <a:gd name="connsiteX3" fmla="*/ 125730 w 156495"/>
                    <a:gd name="connsiteY3" fmla="*/ 238982 h 293750"/>
                    <a:gd name="connsiteX4" fmla="*/ 125730 w 156495"/>
                    <a:gd name="connsiteY4" fmla="*/ 54769 h 293750"/>
                    <a:gd name="connsiteX5" fmla="*/ 149352 w 156495"/>
                    <a:gd name="connsiteY5" fmla="*/ 31147 h 293750"/>
                    <a:gd name="connsiteX6" fmla="*/ 156496 w 156495"/>
                    <a:gd name="connsiteY6" fmla="*/ 31147 h 293750"/>
                    <a:gd name="connsiteX7" fmla="*/ 156496 w 156495"/>
                    <a:gd name="connsiteY7" fmla="*/ 0 h 293750"/>
                    <a:gd name="connsiteX8" fmla="*/ 0 w 156495"/>
                    <a:gd name="connsiteY8" fmla="*/ 0 h 293750"/>
                    <a:gd name="connsiteX9" fmla="*/ 0 w 156495"/>
                    <a:gd name="connsiteY9" fmla="*/ 31147 h 293750"/>
                    <a:gd name="connsiteX10" fmla="*/ 7144 w 156495"/>
                    <a:gd name="connsiteY10" fmla="*/ 31147 h 293750"/>
                    <a:gd name="connsiteX11" fmla="*/ 30956 w 156495"/>
                    <a:gd name="connsiteY11" fmla="*/ 54769 h 293750"/>
                    <a:gd name="connsiteX12" fmla="*/ 30956 w 156495"/>
                    <a:gd name="connsiteY12" fmla="*/ 238982 h 293750"/>
                    <a:gd name="connsiteX13" fmla="*/ 7144 w 156495"/>
                    <a:gd name="connsiteY13" fmla="*/ 262604 h 293750"/>
                    <a:gd name="connsiteX14" fmla="*/ 0 w 156495"/>
                    <a:gd name="connsiteY14" fmla="*/ 262604 h 293750"/>
                    <a:gd name="connsiteX15" fmla="*/ 0 w 156495"/>
                    <a:gd name="connsiteY15" fmla="*/ 293751 h 293750"/>
                    <a:gd name="connsiteX16" fmla="*/ 156496 w 156495"/>
                    <a:gd name="connsiteY16" fmla="*/ 293751 h 29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56495" h="293750">
                      <a:moveTo>
                        <a:pt x="156496" y="293751"/>
                      </a:moveTo>
                      <a:lnTo>
                        <a:pt x="156496" y="262604"/>
                      </a:lnTo>
                      <a:lnTo>
                        <a:pt x="149352" y="262604"/>
                      </a:lnTo>
                      <a:cubicBezTo>
                        <a:pt x="136398" y="262604"/>
                        <a:pt x="125730" y="251936"/>
                        <a:pt x="125730" y="238982"/>
                      </a:cubicBezTo>
                      <a:lnTo>
                        <a:pt x="125730" y="54769"/>
                      </a:lnTo>
                      <a:cubicBezTo>
                        <a:pt x="125730" y="41815"/>
                        <a:pt x="136303" y="31147"/>
                        <a:pt x="149352" y="31147"/>
                      </a:cubicBezTo>
                      <a:lnTo>
                        <a:pt x="156496" y="31147"/>
                      </a:lnTo>
                      <a:lnTo>
                        <a:pt x="156496" y="0"/>
                      </a:lnTo>
                      <a:lnTo>
                        <a:pt x="0" y="0"/>
                      </a:lnTo>
                      <a:lnTo>
                        <a:pt x="0" y="31147"/>
                      </a:lnTo>
                      <a:lnTo>
                        <a:pt x="7144" y="31147"/>
                      </a:lnTo>
                      <a:cubicBezTo>
                        <a:pt x="20383" y="31147"/>
                        <a:pt x="30956" y="41720"/>
                        <a:pt x="30956" y="54769"/>
                      </a:cubicBezTo>
                      <a:lnTo>
                        <a:pt x="30956" y="238982"/>
                      </a:lnTo>
                      <a:cubicBezTo>
                        <a:pt x="30956" y="251936"/>
                        <a:pt x="20383" y="262604"/>
                        <a:pt x="7144" y="262604"/>
                      </a:cubicBezTo>
                      <a:lnTo>
                        <a:pt x="0" y="262604"/>
                      </a:lnTo>
                      <a:lnTo>
                        <a:pt x="0" y="293751"/>
                      </a:lnTo>
                      <a:lnTo>
                        <a:pt x="156496" y="2937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" name="Freihandform: Form 11">
                  <a:extLst>
                    <a:ext uri="{FF2B5EF4-FFF2-40B4-BE49-F238E27FC236}">
                      <a16:creationId xmlns:a16="http://schemas.microsoft.com/office/drawing/2014/main" id="{FA7C0A62-6D21-D1A6-4094-2D30CC136037}"/>
                    </a:ext>
                  </a:extLst>
                </p:cNvPr>
                <p:cNvSpPr/>
                <p:nvPr/>
              </p:nvSpPr>
              <p:spPr>
                <a:xfrm>
                  <a:off x="5748718" y="3134295"/>
                  <a:ext cx="248983" cy="294132"/>
                </a:xfrm>
                <a:custGeom>
                  <a:avLst/>
                  <a:gdLst>
                    <a:gd name="connsiteX0" fmla="*/ 248983 w 248983"/>
                    <a:gd name="connsiteY0" fmla="*/ 294037 h 294132"/>
                    <a:gd name="connsiteX1" fmla="*/ 248983 w 248983"/>
                    <a:gd name="connsiteY1" fmla="*/ 198596 h 294132"/>
                    <a:gd name="connsiteX2" fmla="*/ 217361 w 248983"/>
                    <a:gd name="connsiteY2" fmla="*/ 198596 h 294132"/>
                    <a:gd name="connsiteX3" fmla="*/ 156496 w 248983"/>
                    <a:gd name="connsiteY3" fmla="*/ 262890 h 294132"/>
                    <a:gd name="connsiteX4" fmla="*/ 124873 w 248983"/>
                    <a:gd name="connsiteY4" fmla="*/ 262890 h 294132"/>
                    <a:gd name="connsiteX5" fmla="*/ 124873 w 248983"/>
                    <a:gd name="connsiteY5" fmla="*/ 162687 h 294132"/>
                    <a:gd name="connsiteX6" fmla="*/ 136112 w 248983"/>
                    <a:gd name="connsiteY6" fmla="*/ 162687 h 294132"/>
                    <a:gd name="connsiteX7" fmla="*/ 159925 w 248983"/>
                    <a:gd name="connsiteY7" fmla="*/ 186500 h 294132"/>
                    <a:gd name="connsiteX8" fmla="*/ 159925 w 248983"/>
                    <a:gd name="connsiteY8" fmla="*/ 198406 h 294132"/>
                    <a:gd name="connsiteX9" fmla="*/ 191071 w 248983"/>
                    <a:gd name="connsiteY9" fmla="*/ 198406 h 294132"/>
                    <a:gd name="connsiteX10" fmla="*/ 191071 w 248983"/>
                    <a:gd name="connsiteY10" fmla="*/ 95631 h 294132"/>
                    <a:gd name="connsiteX11" fmla="*/ 159925 w 248983"/>
                    <a:gd name="connsiteY11" fmla="*/ 95631 h 294132"/>
                    <a:gd name="connsiteX12" fmla="*/ 159925 w 248983"/>
                    <a:gd name="connsiteY12" fmla="*/ 107537 h 294132"/>
                    <a:gd name="connsiteX13" fmla="*/ 136112 w 248983"/>
                    <a:gd name="connsiteY13" fmla="*/ 131350 h 294132"/>
                    <a:gd name="connsiteX14" fmla="*/ 124873 w 248983"/>
                    <a:gd name="connsiteY14" fmla="*/ 131350 h 294132"/>
                    <a:gd name="connsiteX15" fmla="*/ 124873 w 248983"/>
                    <a:gd name="connsiteY15" fmla="*/ 31147 h 294132"/>
                    <a:gd name="connsiteX16" fmla="*/ 156496 w 248983"/>
                    <a:gd name="connsiteY16" fmla="*/ 31147 h 294132"/>
                    <a:gd name="connsiteX17" fmla="*/ 217361 w 248983"/>
                    <a:gd name="connsiteY17" fmla="*/ 95441 h 294132"/>
                    <a:gd name="connsiteX18" fmla="*/ 248983 w 248983"/>
                    <a:gd name="connsiteY18" fmla="*/ 95441 h 294132"/>
                    <a:gd name="connsiteX19" fmla="*/ 248983 w 248983"/>
                    <a:gd name="connsiteY19" fmla="*/ 0 h 294132"/>
                    <a:gd name="connsiteX20" fmla="*/ 0 w 248983"/>
                    <a:gd name="connsiteY20" fmla="*/ 0 h 294132"/>
                    <a:gd name="connsiteX21" fmla="*/ 0 w 248983"/>
                    <a:gd name="connsiteY21" fmla="*/ 31337 h 294132"/>
                    <a:gd name="connsiteX22" fmla="*/ 7144 w 248983"/>
                    <a:gd name="connsiteY22" fmla="*/ 31337 h 294132"/>
                    <a:gd name="connsiteX23" fmla="*/ 30766 w 248983"/>
                    <a:gd name="connsiteY23" fmla="*/ 54959 h 294132"/>
                    <a:gd name="connsiteX24" fmla="*/ 30766 w 248983"/>
                    <a:gd name="connsiteY24" fmla="*/ 239173 h 294132"/>
                    <a:gd name="connsiteX25" fmla="*/ 7144 w 248983"/>
                    <a:gd name="connsiteY25" fmla="*/ 262795 h 294132"/>
                    <a:gd name="connsiteX26" fmla="*/ 0 w 248983"/>
                    <a:gd name="connsiteY26" fmla="*/ 262795 h 294132"/>
                    <a:gd name="connsiteX27" fmla="*/ 0 w 248983"/>
                    <a:gd name="connsiteY27" fmla="*/ 293942 h 294132"/>
                    <a:gd name="connsiteX28" fmla="*/ 248983 w 248983"/>
                    <a:gd name="connsiteY28" fmla="*/ 294132 h 294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48983" h="294132">
                      <a:moveTo>
                        <a:pt x="248983" y="294037"/>
                      </a:moveTo>
                      <a:lnTo>
                        <a:pt x="248983" y="198596"/>
                      </a:lnTo>
                      <a:lnTo>
                        <a:pt x="217361" y="198596"/>
                      </a:lnTo>
                      <a:cubicBezTo>
                        <a:pt x="217361" y="198596"/>
                        <a:pt x="211550" y="262890"/>
                        <a:pt x="156496" y="262890"/>
                      </a:cubicBezTo>
                      <a:lnTo>
                        <a:pt x="124873" y="262890"/>
                      </a:lnTo>
                      <a:lnTo>
                        <a:pt x="124873" y="162687"/>
                      </a:lnTo>
                      <a:lnTo>
                        <a:pt x="136112" y="162687"/>
                      </a:lnTo>
                      <a:cubicBezTo>
                        <a:pt x="149352" y="162687"/>
                        <a:pt x="159925" y="173355"/>
                        <a:pt x="159925" y="186500"/>
                      </a:cubicBezTo>
                      <a:lnTo>
                        <a:pt x="159925" y="198406"/>
                      </a:lnTo>
                      <a:lnTo>
                        <a:pt x="191071" y="198406"/>
                      </a:lnTo>
                      <a:lnTo>
                        <a:pt x="191071" y="95631"/>
                      </a:lnTo>
                      <a:lnTo>
                        <a:pt x="159925" y="95631"/>
                      </a:lnTo>
                      <a:lnTo>
                        <a:pt x="159925" y="107537"/>
                      </a:lnTo>
                      <a:cubicBezTo>
                        <a:pt x="159925" y="120777"/>
                        <a:pt x="149352" y="131350"/>
                        <a:pt x="136112" y="131350"/>
                      </a:cubicBezTo>
                      <a:lnTo>
                        <a:pt x="124873" y="131350"/>
                      </a:lnTo>
                      <a:lnTo>
                        <a:pt x="124873" y="31147"/>
                      </a:lnTo>
                      <a:lnTo>
                        <a:pt x="156496" y="31147"/>
                      </a:lnTo>
                      <a:cubicBezTo>
                        <a:pt x="211455" y="31147"/>
                        <a:pt x="217361" y="95441"/>
                        <a:pt x="217361" y="95441"/>
                      </a:cubicBezTo>
                      <a:lnTo>
                        <a:pt x="248983" y="95441"/>
                      </a:lnTo>
                      <a:lnTo>
                        <a:pt x="248983" y="0"/>
                      </a:lnTo>
                      <a:lnTo>
                        <a:pt x="0" y="0"/>
                      </a:lnTo>
                      <a:lnTo>
                        <a:pt x="0" y="31337"/>
                      </a:lnTo>
                      <a:lnTo>
                        <a:pt x="7144" y="31337"/>
                      </a:lnTo>
                      <a:cubicBezTo>
                        <a:pt x="20098" y="31337"/>
                        <a:pt x="30766" y="42005"/>
                        <a:pt x="30766" y="54959"/>
                      </a:cubicBezTo>
                      <a:lnTo>
                        <a:pt x="30766" y="239173"/>
                      </a:lnTo>
                      <a:cubicBezTo>
                        <a:pt x="30766" y="252127"/>
                        <a:pt x="20193" y="262795"/>
                        <a:pt x="7144" y="262795"/>
                      </a:cubicBezTo>
                      <a:lnTo>
                        <a:pt x="0" y="262795"/>
                      </a:lnTo>
                      <a:lnTo>
                        <a:pt x="0" y="293942"/>
                      </a:lnTo>
                      <a:lnTo>
                        <a:pt x="248983" y="2941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" name="Freihandform: Form 12">
                  <a:extLst>
                    <a:ext uri="{FF2B5EF4-FFF2-40B4-BE49-F238E27FC236}">
                      <a16:creationId xmlns:a16="http://schemas.microsoft.com/office/drawing/2014/main" id="{15769550-599B-4DF1-5CAB-A8B296D76635}"/>
                    </a:ext>
                  </a:extLst>
                </p:cNvPr>
                <p:cNvSpPr/>
                <p:nvPr/>
              </p:nvSpPr>
              <p:spPr>
                <a:xfrm>
                  <a:off x="6217588" y="3134295"/>
                  <a:ext cx="237562" cy="293941"/>
                </a:xfrm>
                <a:custGeom>
                  <a:avLst/>
                  <a:gdLst>
                    <a:gd name="connsiteX0" fmla="*/ 133586 w 237562"/>
                    <a:gd name="connsiteY0" fmla="*/ 30956 h 293941"/>
                    <a:gd name="connsiteX1" fmla="*/ 201976 w 237562"/>
                    <a:gd name="connsiteY1" fmla="*/ 95250 h 293941"/>
                    <a:gd name="connsiteX2" fmla="*/ 232551 w 237562"/>
                    <a:gd name="connsiteY2" fmla="*/ 95250 h 293941"/>
                    <a:gd name="connsiteX3" fmla="*/ 232551 w 237562"/>
                    <a:gd name="connsiteY3" fmla="*/ 0 h 293941"/>
                    <a:gd name="connsiteX4" fmla="*/ 6713 w 237562"/>
                    <a:gd name="connsiteY4" fmla="*/ 0 h 293941"/>
                    <a:gd name="connsiteX5" fmla="*/ 64339 w 237562"/>
                    <a:gd name="connsiteY5" fmla="*/ 151733 h 293941"/>
                    <a:gd name="connsiteX6" fmla="*/ 132348 w 237562"/>
                    <a:gd name="connsiteY6" fmla="*/ 262795 h 293941"/>
                    <a:gd name="connsiteX7" fmla="*/ 94248 w 237562"/>
                    <a:gd name="connsiteY7" fmla="*/ 262795 h 293941"/>
                    <a:gd name="connsiteX8" fmla="*/ 33383 w 237562"/>
                    <a:gd name="connsiteY8" fmla="*/ 198501 h 293941"/>
                    <a:gd name="connsiteX9" fmla="*/ 1760 w 237562"/>
                    <a:gd name="connsiteY9" fmla="*/ 198501 h 293941"/>
                    <a:gd name="connsiteX10" fmla="*/ 1760 w 237562"/>
                    <a:gd name="connsiteY10" fmla="*/ 293942 h 293941"/>
                    <a:gd name="connsiteX11" fmla="*/ 229312 w 237562"/>
                    <a:gd name="connsiteY11" fmla="*/ 293942 h 293941"/>
                    <a:gd name="connsiteX12" fmla="*/ 168257 w 237562"/>
                    <a:gd name="connsiteY12" fmla="*/ 133731 h 293941"/>
                    <a:gd name="connsiteX13" fmla="*/ 104821 w 237562"/>
                    <a:gd name="connsiteY13" fmla="*/ 30671 h 293941"/>
                    <a:gd name="connsiteX14" fmla="*/ 133586 w 237562"/>
                    <a:gd name="connsiteY14" fmla="*/ 30861 h 293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7562" h="293941">
                      <a:moveTo>
                        <a:pt x="133586" y="30956"/>
                      </a:moveTo>
                      <a:cubicBezTo>
                        <a:pt x="197023" y="30956"/>
                        <a:pt x="201976" y="95250"/>
                        <a:pt x="201976" y="95250"/>
                      </a:cubicBezTo>
                      <a:lnTo>
                        <a:pt x="232551" y="95250"/>
                      </a:lnTo>
                      <a:lnTo>
                        <a:pt x="232551" y="0"/>
                      </a:lnTo>
                      <a:lnTo>
                        <a:pt x="6713" y="0"/>
                      </a:lnTo>
                      <a:cubicBezTo>
                        <a:pt x="6713" y="0"/>
                        <a:pt x="-29006" y="46768"/>
                        <a:pt x="64339" y="151733"/>
                      </a:cubicBezTo>
                      <a:cubicBezTo>
                        <a:pt x="64339" y="151733"/>
                        <a:pt x="130538" y="228981"/>
                        <a:pt x="132348" y="262795"/>
                      </a:cubicBezTo>
                      <a:lnTo>
                        <a:pt x="94248" y="262795"/>
                      </a:lnTo>
                      <a:cubicBezTo>
                        <a:pt x="39289" y="262795"/>
                        <a:pt x="33383" y="198501"/>
                        <a:pt x="33383" y="198501"/>
                      </a:cubicBezTo>
                      <a:lnTo>
                        <a:pt x="1760" y="198501"/>
                      </a:lnTo>
                      <a:lnTo>
                        <a:pt x="1760" y="293942"/>
                      </a:lnTo>
                      <a:lnTo>
                        <a:pt x="229312" y="293942"/>
                      </a:lnTo>
                      <a:cubicBezTo>
                        <a:pt x="229312" y="293942"/>
                        <a:pt x="270651" y="249365"/>
                        <a:pt x="168257" y="133731"/>
                      </a:cubicBezTo>
                      <a:cubicBezTo>
                        <a:pt x="168257" y="133731"/>
                        <a:pt x="114536" y="78581"/>
                        <a:pt x="104821" y="30671"/>
                      </a:cubicBezTo>
                      <a:lnTo>
                        <a:pt x="133586" y="308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4" name="Freihandform: Form 13">
                  <a:extLst>
                    <a:ext uri="{FF2B5EF4-FFF2-40B4-BE49-F238E27FC236}">
                      <a16:creationId xmlns:a16="http://schemas.microsoft.com/office/drawing/2014/main" id="{05D44D68-2DFC-3034-6094-8EEA9A35B8D9}"/>
                    </a:ext>
                  </a:extLst>
                </p:cNvPr>
                <p:cNvSpPr/>
                <p:nvPr/>
              </p:nvSpPr>
              <p:spPr>
                <a:xfrm>
                  <a:off x="6481716" y="3134295"/>
                  <a:ext cx="237562" cy="293941"/>
                </a:xfrm>
                <a:custGeom>
                  <a:avLst/>
                  <a:gdLst>
                    <a:gd name="connsiteX0" fmla="*/ 133586 w 237562"/>
                    <a:gd name="connsiteY0" fmla="*/ 30956 h 293941"/>
                    <a:gd name="connsiteX1" fmla="*/ 201976 w 237562"/>
                    <a:gd name="connsiteY1" fmla="*/ 95250 h 293941"/>
                    <a:gd name="connsiteX2" fmla="*/ 232265 w 237562"/>
                    <a:gd name="connsiteY2" fmla="*/ 95250 h 293941"/>
                    <a:gd name="connsiteX3" fmla="*/ 232265 w 237562"/>
                    <a:gd name="connsiteY3" fmla="*/ 0 h 293941"/>
                    <a:gd name="connsiteX4" fmla="*/ 6713 w 237562"/>
                    <a:gd name="connsiteY4" fmla="*/ 0 h 293941"/>
                    <a:gd name="connsiteX5" fmla="*/ 64339 w 237562"/>
                    <a:gd name="connsiteY5" fmla="*/ 151733 h 293941"/>
                    <a:gd name="connsiteX6" fmla="*/ 132348 w 237562"/>
                    <a:gd name="connsiteY6" fmla="*/ 262795 h 293941"/>
                    <a:gd name="connsiteX7" fmla="*/ 94248 w 237562"/>
                    <a:gd name="connsiteY7" fmla="*/ 262795 h 293941"/>
                    <a:gd name="connsiteX8" fmla="*/ 33383 w 237562"/>
                    <a:gd name="connsiteY8" fmla="*/ 198501 h 293941"/>
                    <a:gd name="connsiteX9" fmla="*/ 1760 w 237562"/>
                    <a:gd name="connsiteY9" fmla="*/ 198501 h 293941"/>
                    <a:gd name="connsiteX10" fmla="*/ 1760 w 237562"/>
                    <a:gd name="connsiteY10" fmla="*/ 293942 h 293941"/>
                    <a:gd name="connsiteX11" fmla="*/ 229313 w 237562"/>
                    <a:gd name="connsiteY11" fmla="*/ 293942 h 293941"/>
                    <a:gd name="connsiteX12" fmla="*/ 168257 w 237562"/>
                    <a:gd name="connsiteY12" fmla="*/ 133731 h 293941"/>
                    <a:gd name="connsiteX13" fmla="*/ 104821 w 237562"/>
                    <a:gd name="connsiteY13" fmla="*/ 30671 h 293941"/>
                    <a:gd name="connsiteX14" fmla="*/ 133586 w 237562"/>
                    <a:gd name="connsiteY14" fmla="*/ 30861 h 293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7562" h="293941">
                      <a:moveTo>
                        <a:pt x="133586" y="30956"/>
                      </a:moveTo>
                      <a:cubicBezTo>
                        <a:pt x="196832" y="30956"/>
                        <a:pt x="201976" y="95250"/>
                        <a:pt x="201976" y="95250"/>
                      </a:cubicBezTo>
                      <a:lnTo>
                        <a:pt x="232265" y="95250"/>
                      </a:lnTo>
                      <a:lnTo>
                        <a:pt x="232265" y="0"/>
                      </a:lnTo>
                      <a:lnTo>
                        <a:pt x="6713" y="0"/>
                      </a:lnTo>
                      <a:cubicBezTo>
                        <a:pt x="6713" y="0"/>
                        <a:pt x="-29006" y="46768"/>
                        <a:pt x="64339" y="151733"/>
                      </a:cubicBezTo>
                      <a:cubicBezTo>
                        <a:pt x="64339" y="151733"/>
                        <a:pt x="130538" y="228981"/>
                        <a:pt x="132348" y="262795"/>
                      </a:cubicBezTo>
                      <a:lnTo>
                        <a:pt x="94248" y="262795"/>
                      </a:lnTo>
                      <a:cubicBezTo>
                        <a:pt x="39289" y="262795"/>
                        <a:pt x="33383" y="198501"/>
                        <a:pt x="33383" y="198501"/>
                      </a:cubicBezTo>
                      <a:lnTo>
                        <a:pt x="1760" y="198501"/>
                      </a:lnTo>
                      <a:lnTo>
                        <a:pt x="1760" y="293942"/>
                      </a:lnTo>
                      <a:lnTo>
                        <a:pt x="229313" y="293942"/>
                      </a:lnTo>
                      <a:cubicBezTo>
                        <a:pt x="229313" y="293942"/>
                        <a:pt x="270651" y="249365"/>
                        <a:pt x="168257" y="133731"/>
                      </a:cubicBezTo>
                      <a:cubicBezTo>
                        <a:pt x="168257" y="133731"/>
                        <a:pt x="114536" y="78581"/>
                        <a:pt x="104821" y="30671"/>
                      </a:cubicBezTo>
                      <a:lnTo>
                        <a:pt x="133586" y="308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16259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ld- Textfolie | 2x Bild, 2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6E754CB4-F023-45A0-B611-0ED33750D9DF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6243442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0581DAB-3158-4142-82FB-31F3A1CA2594}"/>
              </a:ext>
            </a:extLst>
          </p:cNvPr>
          <p:cNvSpPr>
            <a:spLocks noGrp="1"/>
          </p:cNvSpPr>
          <p:nvPr>
            <p:ph type="dt" sz="half" idx="63"/>
          </p:nvPr>
        </p:nvSpPr>
        <p:spPr/>
        <p:txBody>
          <a:bodyPr/>
          <a:lstStyle/>
          <a:p>
            <a:fld id="{F60EA741-90E0-4C24-95B7-559C5C942438}" type="datetime4">
              <a:rPr lang="de-DE" smtClean="0"/>
              <a:t>8. November 2024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B5128ED-2045-42A3-AABA-38E980EA2C76}"/>
              </a:ext>
            </a:extLst>
          </p:cNvPr>
          <p:cNvSpPr>
            <a:spLocks noGrp="1"/>
          </p:cNvSpPr>
          <p:nvPr>
            <p:ph type="ftr" sz="quarter" idx="64"/>
          </p:nvPr>
        </p:nvSpPr>
        <p:spPr/>
        <p:txBody>
          <a:bodyPr/>
          <a:lstStyle/>
          <a:p>
            <a:r>
              <a:rPr lang="de-DE"/>
              <a:t>ZEISS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82F87EC-4043-459D-816D-366C8E36A4EA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>
          <a:xfrm>
            <a:off x="11259281" y="6654402"/>
            <a:ext cx="416782" cy="123111"/>
          </a:xfrm>
        </p:spPr>
        <p:txBody>
          <a:bodyPr/>
          <a:lstStyle/>
          <a:p>
            <a:r>
              <a:rPr lang="de-DE"/>
              <a:t>Seite 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090A1F3-A7AB-42F7-9FBF-8736DC5882DB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+mn-lt"/>
                <a:cs typeface="ZEISS Frutiger Next W1G Lt" panose="020B0302030202020203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9D348FF-9AC7-4A00-B1A3-468BE3014FEC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9106002" y="1631837"/>
            <a:ext cx="2570061" cy="3618387"/>
          </a:xfrm>
        </p:spPr>
        <p:txBody>
          <a:bodyPr rIns="540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8BEA3D8-5EE9-4798-8C5D-DB778BA72105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518319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7ADB94BB-27AF-4A29-A952-D0905290E0F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106001" y="5634172"/>
            <a:ext cx="2570061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4E465F10-F1D4-4895-B962-24BDBDE68DC0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3380880" y="1631837"/>
            <a:ext cx="2570061" cy="3618387"/>
          </a:xfrm>
        </p:spPr>
        <p:txBody>
          <a:bodyPr rIns="540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BD1C0236-2D51-4C28-B36B-9C19644B9B5F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380880" y="5634172"/>
            <a:ext cx="2570061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</a:t>
            </a:r>
            <a:br>
              <a:rPr lang="de-DE"/>
            </a:br>
            <a:r>
              <a:rPr lang="de-DE"/>
              <a:t>bearbeiten</a:t>
            </a:r>
          </a:p>
        </p:txBody>
      </p:sp>
      <p:cxnSp>
        <p:nvCxnSpPr>
          <p:cNvPr id="16" name="Gerade Verbindung 71">
            <a:extLst>
              <a:ext uri="{FF2B5EF4-FFF2-40B4-BE49-F238E27FC236}">
                <a16:creationId xmlns:a16="http://schemas.microsoft.com/office/drawing/2014/main" id="{B80848F1-2462-4919-81BF-023DB1F5427B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7962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r Titel | Freie Gestal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5D2E05C-DF1C-4C7B-B878-BC14435387A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+mn-lt"/>
                <a:cs typeface="ZEISS Frutiger Next W1G Lt" panose="020B0302030202020203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4061940-C29E-44C5-B711-921E5D135DD6}"/>
              </a:ext>
            </a:extLst>
          </p:cNvPr>
          <p:cNvSpPr>
            <a:spLocks noGrp="1"/>
          </p:cNvSpPr>
          <p:nvPr>
            <p:ph type="dt" sz="half" idx="60"/>
          </p:nvPr>
        </p:nvSpPr>
        <p:spPr/>
        <p:txBody>
          <a:bodyPr/>
          <a:lstStyle/>
          <a:p>
            <a:fld id="{B3AE15A9-902E-4AFA-BF9E-2E1DB4AA5513}" type="datetime4">
              <a:rPr lang="de-DE" smtClean="0"/>
              <a:t>8. November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70191A-59C2-4341-A5A5-1C0B56FB81BB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de-DE"/>
              <a:t>ZEISS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0D9C1F-041C-4A29-8F89-6A9A0C45C77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458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92DD91-EAE8-4850-A1F1-29F8A7A57D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213089"/>
            <a:ext cx="11157744" cy="738664"/>
          </a:xfrm>
        </p:spPr>
        <p:txBody>
          <a:bodyPr anchor="b" anchorCtr="0"/>
          <a:lstStyle>
            <a:lvl1pPr>
              <a:defRPr sz="4800" b="0"/>
            </a:lvl1pPr>
          </a:lstStyle>
          <a:p>
            <a:r>
              <a:rPr lang="en-US" noProof="0"/>
              <a:t>Edit Master Cover Format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810713E-3804-4787-B0E9-28105C274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09725" y="4965080"/>
            <a:ext cx="3228592" cy="184666"/>
          </a:xfrm>
        </p:spPr>
        <p:txBody>
          <a:bodyPr wrap="square"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Target group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5E062E4E-FEC5-4007-94FA-E26B3F377E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09725" y="5141291"/>
            <a:ext cx="3228592" cy="697105"/>
          </a:xfrm>
        </p:spPr>
        <p:txBody>
          <a:bodyPr wrap="square">
            <a:noAutofit/>
          </a:bodyPr>
          <a:lstStyle>
            <a:lvl1pPr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Aim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B988E013-D7EA-4250-95FD-1943849D45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96107" y="4965080"/>
            <a:ext cx="4319999" cy="184666"/>
          </a:xfrm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Author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FCFD2F7D-2405-47CC-ADE1-89F4F050B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96107" y="5141292"/>
            <a:ext cx="4319999" cy="184666"/>
          </a:xfrm>
        </p:spPr>
        <p:txBody>
          <a:bodyPr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Department</a:t>
            </a:r>
          </a:p>
        </p:txBody>
      </p:sp>
      <p:sp>
        <p:nvSpPr>
          <p:cNvPr id="26" name="Textplatzhalter 8">
            <a:extLst>
              <a:ext uri="{FF2B5EF4-FFF2-40B4-BE49-F238E27FC236}">
                <a16:creationId xmlns:a16="http://schemas.microsoft.com/office/drawing/2014/main" id="{F52AEE9E-B08F-4C0A-BEEE-04C7FFB48E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9" y="2872085"/>
            <a:ext cx="11157744" cy="738664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48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cxnSp>
        <p:nvCxnSpPr>
          <p:cNvPr id="55" name="Gerade Verbindung 22">
            <a:extLst>
              <a:ext uri="{FF2B5EF4-FFF2-40B4-BE49-F238E27FC236}">
                <a16:creationId xmlns:a16="http://schemas.microsoft.com/office/drawing/2014/main" id="{0FD81930-1AB6-453C-8CF7-2246B3482FB4}"/>
              </a:ext>
            </a:extLst>
          </p:cNvPr>
          <p:cNvCxnSpPr>
            <a:cxnSpLocks/>
          </p:cNvCxnSpPr>
          <p:nvPr/>
        </p:nvCxnSpPr>
        <p:spPr>
          <a:xfrm>
            <a:off x="5096108" y="4889103"/>
            <a:ext cx="4319998" cy="0"/>
          </a:xfrm>
          <a:prstGeom prst="line">
            <a:avLst/>
          </a:prstGeom>
          <a:ln w="6350">
            <a:solidFill>
              <a:srgbClr val="DCE3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22">
            <a:extLst>
              <a:ext uri="{FF2B5EF4-FFF2-40B4-BE49-F238E27FC236}">
                <a16:creationId xmlns:a16="http://schemas.microsoft.com/office/drawing/2014/main" id="{F4D114BB-7210-400E-8A65-8B658E626712}"/>
              </a:ext>
            </a:extLst>
          </p:cNvPr>
          <p:cNvCxnSpPr>
            <a:cxnSpLocks/>
          </p:cNvCxnSpPr>
          <p:nvPr/>
        </p:nvCxnSpPr>
        <p:spPr>
          <a:xfrm>
            <a:off x="5096107" y="5577761"/>
            <a:ext cx="4319998" cy="0"/>
          </a:xfrm>
          <a:prstGeom prst="line">
            <a:avLst/>
          </a:prstGeom>
          <a:ln w="6350">
            <a:solidFill>
              <a:srgbClr val="DCE3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22">
            <a:extLst>
              <a:ext uri="{FF2B5EF4-FFF2-40B4-BE49-F238E27FC236}">
                <a16:creationId xmlns:a16="http://schemas.microsoft.com/office/drawing/2014/main" id="{71C425F1-6606-4095-917F-0A5EABB8E022}"/>
              </a:ext>
            </a:extLst>
          </p:cNvPr>
          <p:cNvCxnSpPr>
            <a:cxnSpLocks/>
          </p:cNvCxnSpPr>
          <p:nvPr/>
        </p:nvCxnSpPr>
        <p:spPr>
          <a:xfrm>
            <a:off x="5096107" y="6093705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22">
            <a:extLst>
              <a:ext uri="{FF2B5EF4-FFF2-40B4-BE49-F238E27FC236}">
                <a16:creationId xmlns:a16="http://schemas.microsoft.com/office/drawing/2014/main" id="{929C78D0-9AC5-4AD0-BA80-D1DBD8376211}"/>
              </a:ext>
            </a:extLst>
          </p:cNvPr>
          <p:cNvCxnSpPr>
            <a:cxnSpLocks/>
          </p:cNvCxnSpPr>
          <p:nvPr userDrawn="1"/>
        </p:nvCxnSpPr>
        <p:spPr>
          <a:xfrm>
            <a:off x="5096107" y="6093705"/>
            <a:ext cx="4319998" cy="0"/>
          </a:xfrm>
          <a:prstGeom prst="line">
            <a:avLst/>
          </a:prstGeom>
          <a:ln w="6350">
            <a:solidFill>
              <a:srgbClr val="DCE3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22">
            <a:extLst>
              <a:ext uri="{FF2B5EF4-FFF2-40B4-BE49-F238E27FC236}">
                <a16:creationId xmlns:a16="http://schemas.microsoft.com/office/drawing/2014/main" id="{B7AC5EDF-D9FB-40CE-BD44-B44AB9AF273D}"/>
              </a:ext>
            </a:extLst>
          </p:cNvPr>
          <p:cNvCxnSpPr>
            <a:cxnSpLocks/>
          </p:cNvCxnSpPr>
          <p:nvPr userDrawn="1"/>
        </p:nvCxnSpPr>
        <p:spPr>
          <a:xfrm>
            <a:off x="518318" y="4889103"/>
            <a:ext cx="4319998" cy="0"/>
          </a:xfrm>
          <a:prstGeom prst="line">
            <a:avLst/>
          </a:prstGeom>
          <a:ln w="6350">
            <a:solidFill>
              <a:srgbClr val="DCE3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6B3858EA-1E2B-40BB-88B6-70384BC3466D}"/>
              </a:ext>
            </a:extLst>
          </p:cNvPr>
          <p:cNvSpPr txBox="1"/>
          <p:nvPr userDrawn="1"/>
        </p:nvSpPr>
        <p:spPr>
          <a:xfrm>
            <a:off x="518318" y="4965080"/>
            <a:ext cx="99298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Target group: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3F235B6-8F15-44AD-A35D-04C9940BCC70}"/>
              </a:ext>
            </a:extLst>
          </p:cNvPr>
          <p:cNvSpPr txBox="1"/>
          <p:nvPr userDrawn="1"/>
        </p:nvSpPr>
        <p:spPr>
          <a:xfrm>
            <a:off x="518318" y="5141291"/>
            <a:ext cx="8991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Aim:</a:t>
            </a:r>
          </a:p>
        </p:txBody>
      </p:sp>
      <p:sp>
        <p:nvSpPr>
          <p:cNvPr id="56" name="Datumsplatzhalter 1">
            <a:extLst>
              <a:ext uri="{FF2B5EF4-FFF2-40B4-BE49-F238E27FC236}">
                <a16:creationId xmlns:a16="http://schemas.microsoft.com/office/drawing/2014/main" id="{9F0E4168-0E71-4DE7-8FF5-47D395861FD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5096107" y="5651841"/>
            <a:ext cx="1133324" cy="184666"/>
          </a:xfrm>
        </p:spPr>
        <p:txBody>
          <a:bodyPr vert="horz" wrap="none" lIns="0" tIns="0" rIns="0" bIns="0" rtlCol="0" anchor="t" anchorCtr="0">
            <a:spAutoFit/>
          </a:bodyPr>
          <a:lstStyle>
            <a:lvl1pPr>
              <a:defRPr lang="de-DE" sz="1200" b="1" smtClean="0">
                <a:cs typeface="+mn-cs"/>
              </a:defRPr>
            </a:lvl1pPr>
          </a:lstStyle>
          <a:p>
            <a:pPr>
              <a:spcAft>
                <a:spcPts val="800"/>
              </a:spcAft>
              <a:buFont typeface="Arial" panose="020B0604020202020204" pitchFamily="34" charset="0"/>
              <a:buNone/>
            </a:pPr>
            <a:fld id="{950DE3CC-7E95-4832-9D72-DE52214C72D1}" type="datetime3">
              <a:rPr lang="en-US" noProof="0" smtClean="0"/>
              <a:t>8 November 2024</a:t>
            </a:fld>
            <a:endParaRPr lang="en-US" noProof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197CB04D-EB03-45CB-B5ED-4F864F8CEF1A}"/>
              </a:ext>
            </a:extLst>
          </p:cNvPr>
          <p:cNvGrpSpPr/>
          <p:nvPr userDrawn="1"/>
        </p:nvGrpSpPr>
        <p:grpSpPr>
          <a:xfrm>
            <a:off x="304116" y="-697714"/>
            <a:ext cx="11370764" cy="411957"/>
            <a:chOff x="304116" y="6944502"/>
            <a:chExt cx="11370764" cy="411957"/>
          </a:xfrm>
        </p:grpSpPr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1825A908-5668-4FCC-A100-BC0D20D54A24}"/>
                </a:ext>
              </a:extLst>
            </p:cNvPr>
            <p:cNvGrpSpPr/>
            <p:nvPr/>
          </p:nvGrpSpPr>
          <p:grpSpPr>
            <a:xfrm rot="16200000">
              <a:off x="2040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82" name="Gerader Verbinder 81">
                <a:extLst>
                  <a:ext uri="{FF2B5EF4-FFF2-40B4-BE49-F238E27FC236}">
                    <a16:creationId xmlns:a16="http://schemas.microsoft.com/office/drawing/2014/main" id="{81BA1A91-05F1-42FA-BF4D-BBC54D312B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B6B2AE94-C69B-4568-A27F-BEDD90173A3A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5EFE2106-BED2-47D0-9D8E-C0495EB5D869}"/>
                </a:ext>
              </a:extLst>
            </p:cNvPr>
            <p:cNvGrpSpPr/>
            <p:nvPr/>
          </p:nvGrpSpPr>
          <p:grpSpPr>
            <a:xfrm rot="16200000">
              <a:off x="56396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018329BD-BC13-47EF-A9B8-BD503AC80A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82E7142B-12B0-4C92-9BB3-8C69CA5CAF18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D98D8851-09B4-4E2B-A2C2-3C70638E0169}"/>
                </a:ext>
              </a:extLst>
            </p:cNvPr>
            <p:cNvGrpSpPr/>
            <p:nvPr/>
          </p:nvGrpSpPr>
          <p:grpSpPr>
            <a:xfrm rot="5400000">
              <a:off x="6093326" y="7046990"/>
              <a:ext cx="411956" cy="206980"/>
              <a:chOff x="-615197" y="4350961"/>
              <a:chExt cx="411956" cy="206980"/>
            </a:xfrm>
          </p:grpSpPr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77FDBAA1-47D4-40F0-9083-A94E7DD209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54A061C5-07D5-47B1-AD25-766754C34C76}"/>
                  </a:ext>
                </a:extLst>
              </p:cNvPr>
              <p:cNvSpPr txBox="1"/>
              <p:nvPr/>
            </p:nvSpPr>
            <p:spPr>
              <a:xfrm rot="10800000">
                <a:off x="-615197" y="435096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40A82033-663D-427B-B57A-E808283C3B1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7625F99E-EA5B-42C3-9774-3B1BE2E13F2B}"/>
                </a:ext>
              </a:extLst>
            </p:cNvPr>
            <p:cNvGrpSpPr/>
            <p:nvPr/>
          </p:nvGrpSpPr>
          <p:grpSpPr>
            <a:xfrm rot="16200000">
              <a:off x="11362992" y="7044570"/>
              <a:ext cx="411956" cy="211821"/>
              <a:chOff x="-615197" y="4299854"/>
              <a:chExt cx="411956" cy="211821"/>
            </a:xfrm>
          </p:grpSpPr>
          <p:cxnSp>
            <p:nvCxnSpPr>
              <p:cNvPr id="76" name="Gerader Verbinder 75">
                <a:extLst>
                  <a:ext uri="{FF2B5EF4-FFF2-40B4-BE49-F238E27FC236}">
                    <a16:creationId xmlns:a16="http://schemas.microsoft.com/office/drawing/2014/main" id="{390214D7-4A0E-4F8A-A246-02D7ABE3ED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06EDA3BB-7FDF-4EB3-B0C4-2FF49591D02F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C203BE44-20BC-422E-86CC-50B856F47C62}"/>
              </a:ext>
            </a:extLst>
          </p:cNvPr>
          <p:cNvGrpSpPr/>
          <p:nvPr userDrawn="1"/>
        </p:nvGrpSpPr>
        <p:grpSpPr>
          <a:xfrm>
            <a:off x="-697714" y="80201"/>
            <a:ext cx="411956" cy="6720119"/>
            <a:chOff x="-502267" y="80201"/>
            <a:chExt cx="411956" cy="6720119"/>
          </a:xfrm>
        </p:grpSpPr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6FC5383C-36BE-43CA-8AB9-7EAA13CB6DE2}"/>
                </a:ext>
              </a:extLst>
            </p:cNvPr>
            <p:cNvGrpSpPr/>
            <p:nvPr/>
          </p:nvGrpSpPr>
          <p:grpSpPr>
            <a:xfrm>
              <a:off x="-502267" y="6593340"/>
              <a:ext cx="411956" cy="206980"/>
              <a:chOff x="-615197" y="4452994"/>
              <a:chExt cx="411956" cy="206980"/>
            </a:xfrm>
          </p:grpSpPr>
          <p:sp>
            <p:nvSpPr>
              <p:cNvPr id="102" name="Textfeld 101">
                <a:extLst>
                  <a:ext uri="{FF2B5EF4-FFF2-40B4-BE49-F238E27FC236}">
                    <a16:creationId xmlns:a16="http://schemas.microsoft.com/office/drawing/2014/main" id="{9A4F1EBC-75E7-43C6-A6B7-4749726088E1}"/>
                  </a:ext>
                </a:extLst>
              </p:cNvPr>
              <p:cNvSpPr txBox="1"/>
              <p:nvPr/>
            </p:nvSpPr>
            <p:spPr>
              <a:xfrm>
                <a:off x="-615197" y="445299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08.92</a:t>
                </a:r>
              </a:p>
            </p:txBody>
          </p:sp>
          <p:cxnSp>
            <p:nvCxnSpPr>
              <p:cNvPr id="103" name="Gerader Verbinder 102">
                <a:extLst>
                  <a:ext uri="{FF2B5EF4-FFF2-40B4-BE49-F238E27FC236}">
                    <a16:creationId xmlns:a16="http://schemas.microsoft.com/office/drawing/2014/main" id="{4B3D592A-FC61-4B3C-A952-DFDC83DB22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97389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uppieren 85">
              <a:extLst>
                <a:ext uri="{FF2B5EF4-FFF2-40B4-BE49-F238E27FC236}">
                  <a16:creationId xmlns:a16="http://schemas.microsoft.com/office/drawing/2014/main" id="{E7444C6B-6250-4D01-8A89-DA16913C0C32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100" name="Gerader Verbinder 99">
                <a:extLst>
                  <a:ext uri="{FF2B5EF4-FFF2-40B4-BE49-F238E27FC236}">
                    <a16:creationId xmlns:a16="http://schemas.microsoft.com/office/drawing/2014/main" id="{CA2B90C5-F226-4AFD-BFCD-5312226E1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842137F8-F2FA-45E7-85B0-4E1DCD534ADE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07.40</a:t>
                </a:r>
              </a:p>
            </p:txBody>
          </p:sp>
        </p:grpSp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771FDBE6-C21F-4BE0-B850-D27613A73112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AD253D29-75C6-4AD6-A06B-C72F694BE3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8EA52A1E-D0A2-4E2F-AAB2-98D71C586BF1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00.00</a:t>
                </a:r>
              </a:p>
            </p:txBody>
          </p:sp>
        </p:grpSp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9AB4F67F-64D7-474E-B413-C83E9F21029F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96" name="Gerader Verbinder 95">
                <a:extLst>
                  <a:ext uri="{FF2B5EF4-FFF2-40B4-BE49-F238E27FC236}">
                    <a16:creationId xmlns:a16="http://schemas.microsoft.com/office/drawing/2014/main" id="{B7483F8C-A580-48CB-BE06-89818DD9F5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43955F50-23D0-4D24-BA2A-46F8E788D6A4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06.60</a:t>
                </a:r>
              </a:p>
            </p:txBody>
          </p:sp>
        </p:grpSp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94385E51-B4C0-45BC-8006-98B8786A4E9B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80F02DC6-849F-4FC9-BD2A-E11A971C89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F691D9FE-321B-4757-8833-4C1486E2ACE4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05.00</a:t>
                </a:r>
              </a:p>
            </p:txBody>
          </p:sp>
        </p:grpSp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F65E64C0-5B88-4D87-87BA-C8544561D5FA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4E2B5B48-42C6-4A19-9830-0D8B38F312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649F6612-E782-4C70-82BB-EF318CC77383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08.70</a:t>
                </a:r>
              </a:p>
            </p:txBody>
          </p:sp>
        </p:grp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797D5D3-2003-3097-3D7F-F396ECC8D3E3}"/>
              </a:ext>
            </a:extLst>
          </p:cNvPr>
          <p:cNvGrpSpPr/>
          <p:nvPr userDrawn="1"/>
        </p:nvGrpSpPr>
        <p:grpSpPr>
          <a:xfrm>
            <a:off x="11170442" y="299244"/>
            <a:ext cx="505400" cy="505400"/>
            <a:chOff x="5423248" y="2756248"/>
            <a:chExt cx="1349978" cy="1349978"/>
          </a:xfrm>
        </p:grpSpPr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59044078-6E49-5F9F-6BE8-DD13448E62A8}"/>
                </a:ext>
              </a:extLst>
            </p:cNvPr>
            <p:cNvSpPr/>
            <p:nvPr/>
          </p:nvSpPr>
          <p:spPr>
            <a:xfrm>
              <a:off x="5423248" y="2756248"/>
              <a:ext cx="1349978" cy="1349978"/>
            </a:xfrm>
            <a:custGeom>
              <a:avLst/>
              <a:gdLst>
                <a:gd name="connsiteX0" fmla="*/ 1349788 w 1349978"/>
                <a:gd name="connsiteY0" fmla="*/ 1349978 h 1349978"/>
                <a:gd name="connsiteX1" fmla="*/ 675037 w 1349978"/>
                <a:gd name="connsiteY1" fmla="*/ 1205389 h 1349978"/>
                <a:gd name="connsiteX2" fmla="*/ 0 w 1349978"/>
                <a:gd name="connsiteY2" fmla="*/ 1349978 h 1349978"/>
                <a:gd name="connsiteX3" fmla="*/ 0 w 1349978"/>
                <a:gd name="connsiteY3" fmla="*/ 0 h 1349978"/>
                <a:gd name="connsiteX4" fmla="*/ 1349978 w 1349978"/>
                <a:gd name="connsiteY4" fmla="*/ 0 h 1349978"/>
                <a:gd name="connsiteX5" fmla="*/ 1349788 w 1349978"/>
                <a:gd name="connsiteY5" fmla="*/ 1349978 h 1349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978" h="1349978">
                  <a:moveTo>
                    <a:pt x="1349788" y="1349978"/>
                  </a:moveTo>
                  <a:cubicBezTo>
                    <a:pt x="1143953" y="1257110"/>
                    <a:pt x="915543" y="1205389"/>
                    <a:pt x="675037" y="1205389"/>
                  </a:cubicBezTo>
                  <a:cubicBezTo>
                    <a:pt x="434530" y="1205389"/>
                    <a:pt x="205835" y="1257110"/>
                    <a:pt x="0" y="1349978"/>
                  </a:cubicBezTo>
                  <a:lnTo>
                    <a:pt x="0" y="0"/>
                  </a:lnTo>
                  <a:lnTo>
                    <a:pt x="1349978" y="0"/>
                  </a:lnTo>
                  <a:lnTo>
                    <a:pt x="1349788" y="1349978"/>
                  </a:lnTo>
                  <a:close/>
                </a:path>
              </a:pathLst>
            </a:custGeom>
            <a:solidFill>
              <a:srgbClr val="0F2D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7" name="Grafik 31">
              <a:extLst>
                <a:ext uri="{FF2B5EF4-FFF2-40B4-BE49-F238E27FC236}">
                  <a16:creationId xmlns:a16="http://schemas.microsoft.com/office/drawing/2014/main" id="{4B3620B8-3E56-5333-8640-F5D1C0C2386E}"/>
                </a:ext>
              </a:extLst>
            </p:cNvPr>
            <p:cNvGrpSpPr/>
            <p:nvPr/>
          </p:nvGrpSpPr>
          <p:grpSpPr>
            <a:xfrm>
              <a:off x="5474985" y="3134295"/>
              <a:ext cx="1244293" cy="294132"/>
              <a:chOff x="5474985" y="3134295"/>
              <a:chExt cx="1244293" cy="294132"/>
            </a:xfrm>
            <a:solidFill>
              <a:srgbClr val="FFFFFF"/>
            </a:solidFill>
          </p:grpSpPr>
          <p:sp>
            <p:nvSpPr>
              <p:cNvPr id="8" name="Freihandform: Form 7">
                <a:extLst>
                  <a:ext uri="{FF2B5EF4-FFF2-40B4-BE49-F238E27FC236}">
                    <a16:creationId xmlns:a16="http://schemas.microsoft.com/office/drawing/2014/main" id="{6B95BC56-EC85-713C-1890-6001DE35D156}"/>
                  </a:ext>
                </a:extLst>
              </p:cNvPr>
              <p:cNvSpPr/>
              <p:nvPr/>
            </p:nvSpPr>
            <p:spPr>
              <a:xfrm>
                <a:off x="5474985" y="3134295"/>
                <a:ext cx="247353" cy="293941"/>
              </a:xfrm>
              <a:custGeom>
                <a:avLst/>
                <a:gdLst>
                  <a:gd name="connsiteX0" fmla="*/ 109998 w 247353"/>
                  <a:gd name="connsiteY0" fmla="*/ 30956 h 293941"/>
                  <a:gd name="connsiteX1" fmla="*/ 41418 w 247353"/>
                  <a:gd name="connsiteY1" fmla="*/ 95250 h 293941"/>
                  <a:gd name="connsiteX2" fmla="*/ 11129 w 247353"/>
                  <a:gd name="connsiteY2" fmla="*/ 95250 h 293941"/>
                  <a:gd name="connsiteX3" fmla="*/ 11129 w 247353"/>
                  <a:gd name="connsiteY3" fmla="*/ 0 h 293941"/>
                  <a:gd name="connsiteX4" fmla="*/ 247349 w 247353"/>
                  <a:gd name="connsiteY4" fmla="*/ 0 h 293941"/>
                  <a:gd name="connsiteX5" fmla="*/ 179340 w 247353"/>
                  <a:gd name="connsiteY5" fmla="*/ 151733 h 293941"/>
                  <a:gd name="connsiteX6" fmla="*/ 111141 w 247353"/>
                  <a:gd name="connsiteY6" fmla="*/ 262795 h 293941"/>
                  <a:gd name="connsiteX7" fmla="*/ 149432 w 247353"/>
                  <a:gd name="connsiteY7" fmla="*/ 262795 h 293941"/>
                  <a:gd name="connsiteX8" fmla="*/ 210011 w 247353"/>
                  <a:gd name="connsiteY8" fmla="*/ 198501 h 293941"/>
                  <a:gd name="connsiteX9" fmla="*/ 241634 w 247353"/>
                  <a:gd name="connsiteY9" fmla="*/ 198501 h 293941"/>
                  <a:gd name="connsiteX10" fmla="*/ 241634 w 247353"/>
                  <a:gd name="connsiteY10" fmla="*/ 293942 h 293941"/>
                  <a:gd name="connsiteX11" fmla="*/ 270 w 247353"/>
                  <a:gd name="connsiteY11" fmla="*/ 293942 h 293941"/>
                  <a:gd name="connsiteX12" fmla="*/ 75137 w 247353"/>
                  <a:gd name="connsiteY12" fmla="*/ 133731 h 293941"/>
                  <a:gd name="connsiteX13" fmla="*/ 138573 w 247353"/>
                  <a:gd name="connsiteY13" fmla="*/ 30671 h 293941"/>
                  <a:gd name="connsiteX14" fmla="*/ 109998 w 247353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7353" h="293941">
                    <a:moveTo>
                      <a:pt x="109998" y="30956"/>
                    </a:moveTo>
                    <a:cubicBezTo>
                      <a:pt x="46562" y="30956"/>
                      <a:pt x="41418" y="95250"/>
                      <a:pt x="41418" y="95250"/>
                    </a:cubicBezTo>
                    <a:lnTo>
                      <a:pt x="11129" y="95250"/>
                    </a:lnTo>
                    <a:lnTo>
                      <a:pt x="11129" y="0"/>
                    </a:lnTo>
                    <a:lnTo>
                      <a:pt x="247349" y="0"/>
                    </a:lnTo>
                    <a:cubicBezTo>
                      <a:pt x="247349" y="0"/>
                      <a:pt x="249254" y="73628"/>
                      <a:pt x="179340" y="151733"/>
                    </a:cubicBezTo>
                    <a:cubicBezTo>
                      <a:pt x="179340" y="151733"/>
                      <a:pt x="112856" y="228981"/>
                      <a:pt x="111141" y="262795"/>
                    </a:cubicBezTo>
                    <a:lnTo>
                      <a:pt x="149432" y="262795"/>
                    </a:lnTo>
                    <a:cubicBezTo>
                      <a:pt x="204391" y="262795"/>
                      <a:pt x="210011" y="198501"/>
                      <a:pt x="210011" y="198501"/>
                    </a:cubicBezTo>
                    <a:lnTo>
                      <a:pt x="241634" y="198501"/>
                    </a:lnTo>
                    <a:lnTo>
                      <a:pt x="241634" y="293942"/>
                    </a:lnTo>
                    <a:lnTo>
                      <a:pt x="270" y="293942"/>
                    </a:lnTo>
                    <a:cubicBezTo>
                      <a:pt x="270" y="293942"/>
                      <a:pt x="-8588" y="221647"/>
                      <a:pt x="75137" y="133731"/>
                    </a:cubicBezTo>
                    <a:cubicBezTo>
                      <a:pt x="75137" y="133731"/>
                      <a:pt x="126667" y="76200"/>
                      <a:pt x="138573" y="30671"/>
                    </a:cubicBezTo>
                    <a:lnTo>
                      <a:pt x="109998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" name="Freihandform: Form 8">
                <a:extLst>
                  <a:ext uri="{FF2B5EF4-FFF2-40B4-BE49-F238E27FC236}">
                    <a16:creationId xmlns:a16="http://schemas.microsoft.com/office/drawing/2014/main" id="{54B7EEA8-DA54-FA3B-9CE1-7432DE066A28}"/>
                  </a:ext>
                </a:extLst>
              </p:cNvPr>
              <p:cNvSpPr/>
              <p:nvPr/>
            </p:nvSpPr>
            <p:spPr>
              <a:xfrm>
                <a:off x="6030181" y="3134295"/>
                <a:ext cx="156495" cy="293750"/>
              </a:xfrm>
              <a:custGeom>
                <a:avLst/>
                <a:gdLst>
                  <a:gd name="connsiteX0" fmla="*/ 156496 w 156495"/>
                  <a:gd name="connsiteY0" fmla="*/ 293751 h 293750"/>
                  <a:gd name="connsiteX1" fmla="*/ 156496 w 156495"/>
                  <a:gd name="connsiteY1" fmla="*/ 262604 h 293750"/>
                  <a:gd name="connsiteX2" fmla="*/ 149352 w 156495"/>
                  <a:gd name="connsiteY2" fmla="*/ 262604 h 293750"/>
                  <a:gd name="connsiteX3" fmla="*/ 125730 w 156495"/>
                  <a:gd name="connsiteY3" fmla="*/ 238982 h 293750"/>
                  <a:gd name="connsiteX4" fmla="*/ 125730 w 156495"/>
                  <a:gd name="connsiteY4" fmla="*/ 54769 h 293750"/>
                  <a:gd name="connsiteX5" fmla="*/ 149352 w 156495"/>
                  <a:gd name="connsiteY5" fmla="*/ 31147 h 293750"/>
                  <a:gd name="connsiteX6" fmla="*/ 156496 w 156495"/>
                  <a:gd name="connsiteY6" fmla="*/ 31147 h 293750"/>
                  <a:gd name="connsiteX7" fmla="*/ 156496 w 156495"/>
                  <a:gd name="connsiteY7" fmla="*/ 0 h 293750"/>
                  <a:gd name="connsiteX8" fmla="*/ 0 w 156495"/>
                  <a:gd name="connsiteY8" fmla="*/ 0 h 293750"/>
                  <a:gd name="connsiteX9" fmla="*/ 0 w 156495"/>
                  <a:gd name="connsiteY9" fmla="*/ 31147 h 293750"/>
                  <a:gd name="connsiteX10" fmla="*/ 7144 w 156495"/>
                  <a:gd name="connsiteY10" fmla="*/ 31147 h 293750"/>
                  <a:gd name="connsiteX11" fmla="*/ 30956 w 156495"/>
                  <a:gd name="connsiteY11" fmla="*/ 54769 h 293750"/>
                  <a:gd name="connsiteX12" fmla="*/ 30956 w 156495"/>
                  <a:gd name="connsiteY12" fmla="*/ 238982 h 293750"/>
                  <a:gd name="connsiteX13" fmla="*/ 7144 w 156495"/>
                  <a:gd name="connsiteY13" fmla="*/ 262604 h 293750"/>
                  <a:gd name="connsiteX14" fmla="*/ 0 w 156495"/>
                  <a:gd name="connsiteY14" fmla="*/ 262604 h 293750"/>
                  <a:gd name="connsiteX15" fmla="*/ 0 w 156495"/>
                  <a:gd name="connsiteY15" fmla="*/ 293751 h 293750"/>
                  <a:gd name="connsiteX16" fmla="*/ 156496 w 156495"/>
                  <a:gd name="connsiteY16" fmla="*/ 293751 h 2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495" h="293750">
                    <a:moveTo>
                      <a:pt x="156496" y="293751"/>
                    </a:moveTo>
                    <a:lnTo>
                      <a:pt x="156496" y="262604"/>
                    </a:lnTo>
                    <a:lnTo>
                      <a:pt x="149352" y="262604"/>
                    </a:lnTo>
                    <a:cubicBezTo>
                      <a:pt x="136398" y="262604"/>
                      <a:pt x="125730" y="251936"/>
                      <a:pt x="125730" y="238982"/>
                    </a:cubicBezTo>
                    <a:lnTo>
                      <a:pt x="125730" y="54769"/>
                    </a:lnTo>
                    <a:cubicBezTo>
                      <a:pt x="125730" y="41815"/>
                      <a:pt x="136303" y="31147"/>
                      <a:pt x="149352" y="31147"/>
                    </a:cubicBezTo>
                    <a:lnTo>
                      <a:pt x="156496" y="31147"/>
                    </a:lnTo>
                    <a:lnTo>
                      <a:pt x="156496" y="0"/>
                    </a:lnTo>
                    <a:lnTo>
                      <a:pt x="0" y="0"/>
                    </a:lnTo>
                    <a:lnTo>
                      <a:pt x="0" y="31147"/>
                    </a:lnTo>
                    <a:lnTo>
                      <a:pt x="7144" y="31147"/>
                    </a:lnTo>
                    <a:cubicBezTo>
                      <a:pt x="20383" y="31147"/>
                      <a:pt x="30956" y="41720"/>
                      <a:pt x="30956" y="54769"/>
                    </a:cubicBezTo>
                    <a:lnTo>
                      <a:pt x="30956" y="238982"/>
                    </a:lnTo>
                    <a:cubicBezTo>
                      <a:pt x="30956" y="251936"/>
                      <a:pt x="20383" y="262604"/>
                      <a:pt x="7144" y="262604"/>
                    </a:cubicBezTo>
                    <a:lnTo>
                      <a:pt x="0" y="262604"/>
                    </a:lnTo>
                    <a:lnTo>
                      <a:pt x="0" y="293751"/>
                    </a:lnTo>
                    <a:lnTo>
                      <a:pt x="156496" y="29375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5ACC38BF-BCA3-00EC-5983-41EF6AECC1ED}"/>
                  </a:ext>
                </a:extLst>
              </p:cNvPr>
              <p:cNvSpPr/>
              <p:nvPr/>
            </p:nvSpPr>
            <p:spPr>
              <a:xfrm>
                <a:off x="5748718" y="3134295"/>
                <a:ext cx="248983" cy="294132"/>
              </a:xfrm>
              <a:custGeom>
                <a:avLst/>
                <a:gdLst>
                  <a:gd name="connsiteX0" fmla="*/ 248983 w 248983"/>
                  <a:gd name="connsiteY0" fmla="*/ 294037 h 294132"/>
                  <a:gd name="connsiteX1" fmla="*/ 248983 w 248983"/>
                  <a:gd name="connsiteY1" fmla="*/ 198596 h 294132"/>
                  <a:gd name="connsiteX2" fmla="*/ 217361 w 248983"/>
                  <a:gd name="connsiteY2" fmla="*/ 198596 h 294132"/>
                  <a:gd name="connsiteX3" fmla="*/ 156496 w 248983"/>
                  <a:gd name="connsiteY3" fmla="*/ 262890 h 294132"/>
                  <a:gd name="connsiteX4" fmla="*/ 124873 w 248983"/>
                  <a:gd name="connsiteY4" fmla="*/ 262890 h 294132"/>
                  <a:gd name="connsiteX5" fmla="*/ 124873 w 248983"/>
                  <a:gd name="connsiteY5" fmla="*/ 162687 h 294132"/>
                  <a:gd name="connsiteX6" fmla="*/ 136112 w 248983"/>
                  <a:gd name="connsiteY6" fmla="*/ 162687 h 294132"/>
                  <a:gd name="connsiteX7" fmla="*/ 159925 w 248983"/>
                  <a:gd name="connsiteY7" fmla="*/ 186500 h 294132"/>
                  <a:gd name="connsiteX8" fmla="*/ 159925 w 248983"/>
                  <a:gd name="connsiteY8" fmla="*/ 198406 h 294132"/>
                  <a:gd name="connsiteX9" fmla="*/ 191071 w 248983"/>
                  <a:gd name="connsiteY9" fmla="*/ 198406 h 294132"/>
                  <a:gd name="connsiteX10" fmla="*/ 191071 w 248983"/>
                  <a:gd name="connsiteY10" fmla="*/ 95631 h 294132"/>
                  <a:gd name="connsiteX11" fmla="*/ 159925 w 248983"/>
                  <a:gd name="connsiteY11" fmla="*/ 95631 h 294132"/>
                  <a:gd name="connsiteX12" fmla="*/ 159925 w 248983"/>
                  <a:gd name="connsiteY12" fmla="*/ 107537 h 294132"/>
                  <a:gd name="connsiteX13" fmla="*/ 136112 w 248983"/>
                  <a:gd name="connsiteY13" fmla="*/ 131350 h 294132"/>
                  <a:gd name="connsiteX14" fmla="*/ 124873 w 248983"/>
                  <a:gd name="connsiteY14" fmla="*/ 131350 h 294132"/>
                  <a:gd name="connsiteX15" fmla="*/ 124873 w 248983"/>
                  <a:gd name="connsiteY15" fmla="*/ 31147 h 294132"/>
                  <a:gd name="connsiteX16" fmla="*/ 156496 w 248983"/>
                  <a:gd name="connsiteY16" fmla="*/ 31147 h 294132"/>
                  <a:gd name="connsiteX17" fmla="*/ 217361 w 248983"/>
                  <a:gd name="connsiteY17" fmla="*/ 95441 h 294132"/>
                  <a:gd name="connsiteX18" fmla="*/ 248983 w 248983"/>
                  <a:gd name="connsiteY18" fmla="*/ 95441 h 294132"/>
                  <a:gd name="connsiteX19" fmla="*/ 248983 w 248983"/>
                  <a:gd name="connsiteY19" fmla="*/ 0 h 294132"/>
                  <a:gd name="connsiteX20" fmla="*/ 0 w 248983"/>
                  <a:gd name="connsiteY20" fmla="*/ 0 h 294132"/>
                  <a:gd name="connsiteX21" fmla="*/ 0 w 248983"/>
                  <a:gd name="connsiteY21" fmla="*/ 31337 h 294132"/>
                  <a:gd name="connsiteX22" fmla="*/ 7144 w 248983"/>
                  <a:gd name="connsiteY22" fmla="*/ 31337 h 294132"/>
                  <a:gd name="connsiteX23" fmla="*/ 30766 w 248983"/>
                  <a:gd name="connsiteY23" fmla="*/ 54959 h 294132"/>
                  <a:gd name="connsiteX24" fmla="*/ 30766 w 248983"/>
                  <a:gd name="connsiteY24" fmla="*/ 239173 h 294132"/>
                  <a:gd name="connsiteX25" fmla="*/ 7144 w 248983"/>
                  <a:gd name="connsiteY25" fmla="*/ 262795 h 294132"/>
                  <a:gd name="connsiteX26" fmla="*/ 0 w 248983"/>
                  <a:gd name="connsiteY26" fmla="*/ 262795 h 294132"/>
                  <a:gd name="connsiteX27" fmla="*/ 0 w 248983"/>
                  <a:gd name="connsiteY27" fmla="*/ 293942 h 294132"/>
                  <a:gd name="connsiteX28" fmla="*/ 248983 w 248983"/>
                  <a:gd name="connsiteY28" fmla="*/ 294132 h 29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8983" h="294132">
                    <a:moveTo>
                      <a:pt x="248983" y="294037"/>
                    </a:moveTo>
                    <a:lnTo>
                      <a:pt x="248983" y="198596"/>
                    </a:lnTo>
                    <a:lnTo>
                      <a:pt x="217361" y="198596"/>
                    </a:lnTo>
                    <a:cubicBezTo>
                      <a:pt x="217361" y="198596"/>
                      <a:pt x="211550" y="262890"/>
                      <a:pt x="156496" y="262890"/>
                    </a:cubicBezTo>
                    <a:lnTo>
                      <a:pt x="124873" y="262890"/>
                    </a:lnTo>
                    <a:lnTo>
                      <a:pt x="124873" y="162687"/>
                    </a:lnTo>
                    <a:lnTo>
                      <a:pt x="136112" y="162687"/>
                    </a:lnTo>
                    <a:cubicBezTo>
                      <a:pt x="149352" y="162687"/>
                      <a:pt x="159925" y="173355"/>
                      <a:pt x="159925" y="186500"/>
                    </a:cubicBezTo>
                    <a:lnTo>
                      <a:pt x="159925" y="198406"/>
                    </a:lnTo>
                    <a:lnTo>
                      <a:pt x="191071" y="198406"/>
                    </a:lnTo>
                    <a:lnTo>
                      <a:pt x="191071" y="95631"/>
                    </a:lnTo>
                    <a:lnTo>
                      <a:pt x="159925" y="95631"/>
                    </a:lnTo>
                    <a:lnTo>
                      <a:pt x="159925" y="107537"/>
                    </a:lnTo>
                    <a:cubicBezTo>
                      <a:pt x="159925" y="120777"/>
                      <a:pt x="149352" y="131350"/>
                      <a:pt x="136112" y="131350"/>
                    </a:cubicBezTo>
                    <a:lnTo>
                      <a:pt x="124873" y="131350"/>
                    </a:lnTo>
                    <a:lnTo>
                      <a:pt x="124873" y="31147"/>
                    </a:lnTo>
                    <a:lnTo>
                      <a:pt x="156496" y="31147"/>
                    </a:lnTo>
                    <a:cubicBezTo>
                      <a:pt x="211455" y="31147"/>
                      <a:pt x="217361" y="95441"/>
                      <a:pt x="217361" y="95441"/>
                    </a:cubicBezTo>
                    <a:lnTo>
                      <a:pt x="248983" y="95441"/>
                    </a:lnTo>
                    <a:lnTo>
                      <a:pt x="248983" y="0"/>
                    </a:lnTo>
                    <a:lnTo>
                      <a:pt x="0" y="0"/>
                    </a:lnTo>
                    <a:lnTo>
                      <a:pt x="0" y="31337"/>
                    </a:lnTo>
                    <a:lnTo>
                      <a:pt x="7144" y="31337"/>
                    </a:lnTo>
                    <a:cubicBezTo>
                      <a:pt x="20098" y="31337"/>
                      <a:pt x="30766" y="42005"/>
                      <a:pt x="30766" y="54959"/>
                    </a:cubicBezTo>
                    <a:lnTo>
                      <a:pt x="30766" y="239173"/>
                    </a:lnTo>
                    <a:cubicBezTo>
                      <a:pt x="30766" y="252127"/>
                      <a:pt x="20193" y="262795"/>
                      <a:pt x="7144" y="262795"/>
                    </a:cubicBezTo>
                    <a:lnTo>
                      <a:pt x="0" y="262795"/>
                    </a:lnTo>
                    <a:lnTo>
                      <a:pt x="0" y="293942"/>
                    </a:lnTo>
                    <a:lnTo>
                      <a:pt x="248983" y="29413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C5B24ACC-750B-FFE6-3712-6B8A425B8F43}"/>
                  </a:ext>
                </a:extLst>
              </p:cNvPr>
              <p:cNvSpPr/>
              <p:nvPr/>
            </p:nvSpPr>
            <p:spPr>
              <a:xfrm>
                <a:off x="6217588" y="3134295"/>
                <a:ext cx="237562" cy="293941"/>
              </a:xfrm>
              <a:custGeom>
                <a:avLst/>
                <a:gdLst>
                  <a:gd name="connsiteX0" fmla="*/ 133586 w 237562"/>
                  <a:gd name="connsiteY0" fmla="*/ 30956 h 293941"/>
                  <a:gd name="connsiteX1" fmla="*/ 201976 w 237562"/>
                  <a:gd name="connsiteY1" fmla="*/ 95250 h 293941"/>
                  <a:gd name="connsiteX2" fmla="*/ 232551 w 237562"/>
                  <a:gd name="connsiteY2" fmla="*/ 95250 h 293941"/>
                  <a:gd name="connsiteX3" fmla="*/ 232551 w 237562"/>
                  <a:gd name="connsiteY3" fmla="*/ 0 h 293941"/>
                  <a:gd name="connsiteX4" fmla="*/ 6713 w 237562"/>
                  <a:gd name="connsiteY4" fmla="*/ 0 h 293941"/>
                  <a:gd name="connsiteX5" fmla="*/ 64339 w 237562"/>
                  <a:gd name="connsiteY5" fmla="*/ 151733 h 293941"/>
                  <a:gd name="connsiteX6" fmla="*/ 132348 w 237562"/>
                  <a:gd name="connsiteY6" fmla="*/ 262795 h 293941"/>
                  <a:gd name="connsiteX7" fmla="*/ 94248 w 237562"/>
                  <a:gd name="connsiteY7" fmla="*/ 262795 h 293941"/>
                  <a:gd name="connsiteX8" fmla="*/ 33383 w 237562"/>
                  <a:gd name="connsiteY8" fmla="*/ 198501 h 293941"/>
                  <a:gd name="connsiteX9" fmla="*/ 1760 w 237562"/>
                  <a:gd name="connsiteY9" fmla="*/ 198501 h 293941"/>
                  <a:gd name="connsiteX10" fmla="*/ 1760 w 237562"/>
                  <a:gd name="connsiteY10" fmla="*/ 293942 h 293941"/>
                  <a:gd name="connsiteX11" fmla="*/ 229312 w 237562"/>
                  <a:gd name="connsiteY11" fmla="*/ 293942 h 293941"/>
                  <a:gd name="connsiteX12" fmla="*/ 168257 w 237562"/>
                  <a:gd name="connsiteY12" fmla="*/ 133731 h 293941"/>
                  <a:gd name="connsiteX13" fmla="*/ 104821 w 237562"/>
                  <a:gd name="connsiteY13" fmla="*/ 30671 h 293941"/>
                  <a:gd name="connsiteX14" fmla="*/ 133586 w 237562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7562" h="293941">
                    <a:moveTo>
                      <a:pt x="133586" y="30956"/>
                    </a:moveTo>
                    <a:cubicBezTo>
                      <a:pt x="197023" y="30956"/>
                      <a:pt x="201976" y="95250"/>
                      <a:pt x="201976" y="95250"/>
                    </a:cubicBezTo>
                    <a:lnTo>
                      <a:pt x="232551" y="95250"/>
                    </a:lnTo>
                    <a:lnTo>
                      <a:pt x="232551" y="0"/>
                    </a:lnTo>
                    <a:lnTo>
                      <a:pt x="6713" y="0"/>
                    </a:lnTo>
                    <a:cubicBezTo>
                      <a:pt x="6713" y="0"/>
                      <a:pt x="-29006" y="46768"/>
                      <a:pt x="64339" y="151733"/>
                    </a:cubicBezTo>
                    <a:cubicBezTo>
                      <a:pt x="64339" y="151733"/>
                      <a:pt x="130538" y="228981"/>
                      <a:pt x="132348" y="262795"/>
                    </a:cubicBezTo>
                    <a:lnTo>
                      <a:pt x="94248" y="262795"/>
                    </a:lnTo>
                    <a:cubicBezTo>
                      <a:pt x="39289" y="262795"/>
                      <a:pt x="33383" y="198501"/>
                      <a:pt x="33383" y="198501"/>
                    </a:cubicBezTo>
                    <a:lnTo>
                      <a:pt x="1760" y="198501"/>
                    </a:lnTo>
                    <a:lnTo>
                      <a:pt x="1760" y="293942"/>
                    </a:lnTo>
                    <a:lnTo>
                      <a:pt x="229312" y="293942"/>
                    </a:lnTo>
                    <a:cubicBezTo>
                      <a:pt x="229312" y="293942"/>
                      <a:pt x="270651" y="249365"/>
                      <a:pt x="168257" y="133731"/>
                    </a:cubicBezTo>
                    <a:cubicBezTo>
                      <a:pt x="168257" y="133731"/>
                      <a:pt x="114536" y="78581"/>
                      <a:pt x="104821" y="30671"/>
                    </a:cubicBezTo>
                    <a:lnTo>
                      <a:pt x="133586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09C1B726-9B7D-4D45-25DC-AD56BDA19445}"/>
                  </a:ext>
                </a:extLst>
              </p:cNvPr>
              <p:cNvSpPr/>
              <p:nvPr/>
            </p:nvSpPr>
            <p:spPr>
              <a:xfrm>
                <a:off x="6481716" y="3134295"/>
                <a:ext cx="237562" cy="293941"/>
              </a:xfrm>
              <a:custGeom>
                <a:avLst/>
                <a:gdLst>
                  <a:gd name="connsiteX0" fmla="*/ 133586 w 237562"/>
                  <a:gd name="connsiteY0" fmla="*/ 30956 h 293941"/>
                  <a:gd name="connsiteX1" fmla="*/ 201976 w 237562"/>
                  <a:gd name="connsiteY1" fmla="*/ 95250 h 293941"/>
                  <a:gd name="connsiteX2" fmla="*/ 232265 w 237562"/>
                  <a:gd name="connsiteY2" fmla="*/ 95250 h 293941"/>
                  <a:gd name="connsiteX3" fmla="*/ 232265 w 237562"/>
                  <a:gd name="connsiteY3" fmla="*/ 0 h 293941"/>
                  <a:gd name="connsiteX4" fmla="*/ 6713 w 237562"/>
                  <a:gd name="connsiteY4" fmla="*/ 0 h 293941"/>
                  <a:gd name="connsiteX5" fmla="*/ 64339 w 237562"/>
                  <a:gd name="connsiteY5" fmla="*/ 151733 h 293941"/>
                  <a:gd name="connsiteX6" fmla="*/ 132348 w 237562"/>
                  <a:gd name="connsiteY6" fmla="*/ 262795 h 293941"/>
                  <a:gd name="connsiteX7" fmla="*/ 94248 w 237562"/>
                  <a:gd name="connsiteY7" fmla="*/ 262795 h 293941"/>
                  <a:gd name="connsiteX8" fmla="*/ 33383 w 237562"/>
                  <a:gd name="connsiteY8" fmla="*/ 198501 h 293941"/>
                  <a:gd name="connsiteX9" fmla="*/ 1760 w 237562"/>
                  <a:gd name="connsiteY9" fmla="*/ 198501 h 293941"/>
                  <a:gd name="connsiteX10" fmla="*/ 1760 w 237562"/>
                  <a:gd name="connsiteY10" fmla="*/ 293942 h 293941"/>
                  <a:gd name="connsiteX11" fmla="*/ 229313 w 237562"/>
                  <a:gd name="connsiteY11" fmla="*/ 293942 h 293941"/>
                  <a:gd name="connsiteX12" fmla="*/ 168257 w 237562"/>
                  <a:gd name="connsiteY12" fmla="*/ 133731 h 293941"/>
                  <a:gd name="connsiteX13" fmla="*/ 104821 w 237562"/>
                  <a:gd name="connsiteY13" fmla="*/ 30671 h 293941"/>
                  <a:gd name="connsiteX14" fmla="*/ 133586 w 237562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7562" h="293941">
                    <a:moveTo>
                      <a:pt x="133586" y="30956"/>
                    </a:moveTo>
                    <a:cubicBezTo>
                      <a:pt x="196832" y="30956"/>
                      <a:pt x="201976" y="95250"/>
                      <a:pt x="201976" y="95250"/>
                    </a:cubicBezTo>
                    <a:lnTo>
                      <a:pt x="232265" y="95250"/>
                    </a:lnTo>
                    <a:lnTo>
                      <a:pt x="232265" y="0"/>
                    </a:lnTo>
                    <a:lnTo>
                      <a:pt x="6713" y="0"/>
                    </a:lnTo>
                    <a:cubicBezTo>
                      <a:pt x="6713" y="0"/>
                      <a:pt x="-29006" y="46768"/>
                      <a:pt x="64339" y="151733"/>
                    </a:cubicBezTo>
                    <a:cubicBezTo>
                      <a:pt x="64339" y="151733"/>
                      <a:pt x="130538" y="228981"/>
                      <a:pt x="132348" y="262795"/>
                    </a:cubicBezTo>
                    <a:lnTo>
                      <a:pt x="94248" y="262795"/>
                    </a:lnTo>
                    <a:cubicBezTo>
                      <a:pt x="39289" y="262795"/>
                      <a:pt x="33383" y="198501"/>
                      <a:pt x="33383" y="198501"/>
                    </a:cubicBezTo>
                    <a:lnTo>
                      <a:pt x="1760" y="198501"/>
                    </a:lnTo>
                    <a:lnTo>
                      <a:pt x="1760" y="293942"/>
                    </a:lnTo>
                    <a:lnTo>
                      <a:pt x="229313" y="293942"/>
                    </a:lnTo>
                    <a:cubicBezTo>
                      <a:pt x="229313" y="293942"/>
                      <a:pt x="270651" y="249365"/>
                      <a:pt x="168257" y="133731"/>
                    </a:cubicBezTo>
                    <a:cubicBezTo>
                      <a:pt x="168257" y="133731"/>
                      <a:pt x="114536" y="78581"/>
                      <a:pt x="104821" y="30671"/>
                    </a:cubicBezTo>
                    <a:lnTo>
                      <a:pt x="133586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7579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platzhalter 12">
            <a:extLst>
              <a:ext uri="{FF2B5EF4-FFF2-40B4-BE49-F238E27FC236}">
                <a16:creationId xmlns:a16="http://schemas.microsoft.com/office/drawing/2014/main" id="{08867696-D4BB-4274-99DA-E1F7C1D1AB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670595"/>
            <a:ext cx="946655" cy="539942"/>
          </a:xfrm>
          <a:noFill/>
        </p:spPr>
        <p:txBody>
          <a:bodyPr wrap="non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0F2DB3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01</a:t>
            </a:r>
          </a:p>
        </p:txBody>
      </p:sp>
      <p:sp>
        <p:nvSpPr>
          <p:cNvPr id="74" name="Textplatzhalter 12">
            <a:extLst>
              <a:ext uri="{FF2B5EF4-FFF2-40B4-BE49-F238E27FC236}">
                <a16:creationId xmlns:a16="http://schemas.microsoft.com/office/drawing/2014/main" id="{907877DD-5B1D-4AEE-ABA4-52DD96BEDB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952545"/>
            <a:ext cx="946655" cy="539942"/>
          </a:xfrm>
        </p:spPr>
        <p:txBody>
          <a:bodyPr wrap="non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0F2DB3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03</a:t>
            </a:r>
          </a:p>
        </p:txBody>
      </p:sp>
      <p:sp>
        <p:nvSpPr>
          <p:cNvPr id="75" name="Textplatzhalter 12">
            <a:extLst>
              <a:ext uri="{FF2B5EF4-FFF2-40B4-BE49-F238E27FC236}">
                <a16:creationId xmlns:a16="http://schemas.microsoft.com/office/drawing/2014/main" id="{F1FEB128-FEDB-4E1C-B935-6290A27AC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93520"/>
            <a:ext cx="946655" cy="539942"/>
          </a:xfrm>
        </p:spPr>
        <p:txBody>
          <a:bodyPr wrap="non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0F2DB3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04</a:t>
            </a:r>
          </a:p>
        </p:txBody>
      </p:sp>
      <p:sp>
        <p:nvSpPr>
          <p:cNvPr id="76" name="Textplatzhalter 12">
            <a:extLst>
              <a:ext uri="{FF2B5EF4-FFF2-40B4-BE49-F238E27FC236}">
                <a16:creationId xmlns:a16="http://schemas.microsoft.com/office/drawing/2014/main" id="{AA9AE1DF-DBF2-4FD9-94A7-2C59E1F53D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234495"/>
            <a:ext cx="946655" cy="539942"/>
          </a:xfrm>
        </p:spPr>
        <p:txBody>
          <a:bodyPr wrap="non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0F2DB3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05</a:t>
            </a:r>
          </a:p>
        </p:txBody>
      </p:sp>
      <p:sp>
        <p:nvSpPr>
          <p:cNvPr id="77" name="Textplatzhalter 12">
            <a:extLst>
              <a:ext uri="{FF2B5EF4-FFF2-40B4-BE49-F238E27FC236}">
                <a16:creationId xmlns:a16="http://schemas.microsoft.com/office/drawing/2014/main" id="{6BBCC3E1-662D-4F3D-B750-E4C70FFB43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875470"/>
            <a:ext cx="946655" cy="539942"/>
          </a:xfrm>
        </p:spPr>
        <p:txBody>
          <a:bodyPr wrap="non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0F2DB3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06</a:t>
            </a:r>
          </a:p>
        </p:txBody>
      </p:sp>
      <p:sp>
        <p:nvSpPr>
          <p:cNvPr id="78" name="Textplatzhalter 12">
            <a:extLst>
              <a:ext uri="{FF2B5EF4-FFF2-40B4-BE49-F238E27FC236}">
                <a16:creationId xmlns:a16="http://schemas.microsoft.com/office/drawing/2014/main" id="{341BE001-8BCF-4CFA-995D-4633F1EBEC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5516447"/>
            <a:ext cx="946655" cy="539942"/>
          </a:xfrm>
        </p:spPr>
        <p:txBody>
          <a:bodyPr wrap="non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0F2DB3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07</a:t>
            </a:r>
          </a:p>
        </p:txBody>
      </p:sp>
      <p:sp>
        <p:nvSpPr>
          <p:cNvPr id="79" name="Textplatzhalter 12">
            <a:extLst>
              <a:ext uri="{FF2B5EF4-FFF2-40B4-BE49-F238E27FC236}">
                <a16:creationId xmlns:a16="http://schemas.microsoft.com/office/drawing/2014/main" id="{FF924AF4-29E6-4D0D-A656-F1385B9DE27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0" y="2311570"/>
            <a:ext cx="946655" cy="539942"/>
          </a:xfrm>
        </p:spPr>
        <p:txBody>
          <a:bodyPr wrap="non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0F2DB3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02</a:t>
            </a:r>
          </a:p>
        </p:txBody>
      </p:sp>
      <p:sp>
        <p:nvSpPr>
          <p:cNvPr id="35" name="Textplatzhalter 12">
            <a:extLst>
              <a:ext uri="{FF2B5EF4-FFF2-40B4-BE49-F238E27FC236}">
                <a16:creationId xmlns:a16="http://schemas.microsoft.com/office/drawing/2014/main" id="{F2C8B787-6095-434A-9C6C-78A5108C8B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319" y="1632212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36" name="Textplatzhalter 12">
            <a:extLst>
              <a:ext uri="{FF2B5EF4-FFF2-40B4-BE49-F238E27FC236}">
                <a16:creationId xmlns:a16="http://schemas.microsoft.com/office/drawing/2014/main" id="{EDBC396B-1D3D-4E70-9A15-834458035ED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319" y="6091175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37" name="Textplatzhalter 12">
            <a:extLst>
              <a:ext uri="{FF2B5EF4-FFF2-40B4-BE49-F238E27FC236}">
                <a16:creationId xmlns:a16="http://schemas.microsoft.com/office/drawing/2014/main" id="{16496151-4C59-4CA7-9171-93A5E6FD0E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19" y="5454182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38" name="Textplatzhalter 12">
            <a:extLst>
              <a:ext uri="{FF2B5EF4-FFF2-40B4-BE49-F238E27FC236}">
                <a16:creationId xmlns:a16="http://schemas.microsoft.com/office/drawing/2014/main" id="{2E872B50-F58D-4049-829B-5D4FC3DD44B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319" y="4817187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39" name="Textplatzhalter 12">
            <a:extLst>
              <a:ext uri="{FF2B5EF4-FFF2-40B4-BE49-F238E27FC236}">
                <a16:creationId xmlns:a16="http://schemas.microsoft.com/office/drawing/2014/main" id="{365BC96D-ED2D-464E-BC70-A23FF37E8D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19" y="4180192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40" name="Textplatzhalter 12">
            <a:extLst>
              <a:ext uri="{FF2B5EF4-FFF2-40B4-BE49-F238E27FC236}">
                <a16:creationId xmlns:a16="http://schemas.microsoft.com/office/drawing/2014/main" id="{B065DB6D-E88A-4417-88AE-F3BDA7535D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8319" y="3543197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41" name="Textplatzhalter 12">
            <a:extLst>
              <a:ext uri="{FF2B5EF4-FFF2-40B4-BE49-F238E27FC236}">
                <a16:creationId xmlns:a16="http://schemas.microsoft.com/office/drawing/2014/main" id="{AEB6ADF8-03FE-4219-AC3D-60860EB9B1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19" y="2906202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42" name="Textplatzhalter 12">
            <a:extLst>
              <a:ext uri="{FF2B5EF4-FFF2-40B4-BE49-F238E27FC236}">
                <a16:creationId xmlns:a16="http://schemas.microsoft.com/office/drawing/2014/main" id="{39606005-B38E-44BD-9756-AFE8B8BBAC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8319" y="2269207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08D678-508B-4EAC-8996-9B20ADAA3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0C57EE4-17A8-41AE-AD8F-0C906241B7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8695" y="1713196"/>
            <a:ext cx="484284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Overwrite number and add agenda item</a:t>
            </a:r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EDC138DF-81E8-468E-BE50-5A359E245A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8695" y="5559048"/>
            <a:ext cx="484284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Overwrite number and add agenda item</a:t>
            </a:r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E67A7442-A1B4-49EA-9268-A28469018A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695" y="4918071"/>
            <a:ext cx="484284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Overwrite number and add agenda item</a:t>
            </a:r>
            <a:endParaRPr lang="en-US" noProof="0" dirty="0"/>
          </a:p>
        </p:txBody>
      </p:sp>
      <p:sp>
        <p:nvSpPr>
          <p:cNvPr id="31" name="Textplatzhalter 27">
            <a:extLst>
              <a:ext uri="{FF2B5EF4-FFF2-40B4-BE49-F238E27FC236}">
                <a16:creationId xmlns:a16="http://schemas.microsoft.com/office/drawing/2014/main" id="{9B7A6C1A-6494-4115-8E54-99DC0DB45D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8695" y="4277096"/>
            <a:ext cx="484284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Overwrite number and add agenda item</a:t>
            </a:r>
            <a:endParaRPr lang="en-US" noProof="0" dirty="0"/>
          </a:p>
        </p:txBody>
      </p:sp>
      <p:sp>
        <p:nvSpPr>
          <p:cNvPr id="32" name="Textplatzhalter 27">
            <a:extLst>
              <a:ext uri="{FF2B5EF4-FFF2-40B4-BE49-F238E27FC236}">
                <a16:creationId xmlns:a16="http://schemas.microsoft.com/office/drawing/2014/main" id="{9D8685BE-5979-43B0-AC0C-7405498777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8695" y="3636121"/>
            <a:ext cx="484284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Overwrite number and add agenda item</a:t>
            </a:r>
            <a:endParaRPr lang="en-US" noProof="0" dirty="0"/>
          </a:p>
        </p:txBody>
      </p:sp>
      <p:sp>
        <p:nvSpPr>
          <p:cNvPr id="34" name="Textplatzhalter 27">
            <a:extLst>
              <a:ext uri="{FF2B5EF4-FFF2-40B4-BE49-F238E27FC236}">
                <a16:creationId xmlns:a16="http://schemas.microsoft.com/office/drawing/2014/main" id="{F5438DE9-D033-4100-9761-E4FFFC202F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695" y="2354171"/>
            <a:ext cx="484284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Overwrite number and add agenda item</a:t>
            </a:r>
          </a:p>
        </p:txBody>
      </p:sp>
      <p:sp>
        <p:nvSpPr>
          <p:cNvPr id="54" name="Textplatzhalter 8">
            <a:extLst>
              <a:ext uri="{FF2B5EF4-FFF2-40B4-BE49-F238E27FC236}">
                <a16:creationId xmlns:a16="http://schemas.microsoft.com/office/drawing/2014/main" id="{BB278DD4-3FCE-4782-AF12-45EC1832917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55" name="Textplatzhalter 27">
            <a:extLst>
              <a:ext uri="{FF2B5EF4-FFF2-40B4-BE49-F238E27FC236}">
                <a16:creationId xmlns:a16="http://schemas.microsoft.com/office/drawing/2014/main" id="{40334521-65D4-4254-A9E2-9118257ED99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08695" y="2995146"/>
            <a:ext cx="484284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Overwrite number and add agenda item</a:t>
            </a:r>
            <a:endParaRPr lang="en-US" noProof="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E5B33A-A7BA-41A0-B7C7-DAC6E90DD2F7}"/>
              </a:ext>
            </a:extLst>
          </p:cNvPr>
          <p:cNvSpPr>
            <a:spLocks noGrp="1"/>
          </p:cNvSpPr>
          <p:nvPr>
            <p:ph type="dt" sz="half" idx="41"/>
          </p:nvPr>
        </p:nvSpPr>
        <p:spPr/>
        <p:txBody>
          <a:bodyPr/>
          <a:lstStyle/>
          <a:p>
            <a:fld id="{EE24B399-C504-4BCF-8265-E5675D116EFD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600286D-DAD9-47BD-A040-82B8A71738E2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0AE30C6-34E4-46C4-8328-4D5F93748836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11491717" y="6687622"/>
            <a:ext cx="184346" cy="123111"/>
          </a:xfrm>
        </p:spPr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50" name="Textplatzhalter 27">
            <a:extLst>
              <a:ext uri="{FF2B5EF4-FFF2-40B4-BE49-F238E27FC236}">
                <a16:creationId xmlns:a16="http://schemas.microsoft.com/office/drawing/2014/main" id="{58512C69-BAB1-4D42-BE3F-E7ED39890F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969191" y="1713197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 dirty="0"/>
              <a:t>Add Speaker</a:t>
            </a:r>
          </a:p>
        </p:txBody>
      </p:sp>
      <p:sp>
        <p:nvSpPr>
          <p:cNvPr id="51" name="Textplatzhalter 27">
            <a:extLst>
              <a:ext uri="{FF2B5EF4-FFF2-40B4-BE49-F238E27FC236}">
                <a16:creationId xmlns:a16="http://schemas.microsoft.com/office/drawing/2014/main" id="{DACC74A9-0A8D-447B-B0A3-A7B3E185024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509624" y="1713197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  <p:sp>
        <p:nvSpPr>
          <p:cNvPr id="52" name="Textplatzhalter 27">
            <a:extLst>
              <a:ext uri="{FF2B5EF4-FFF2-40B4-BE49-F238E27FC236}">
                <a16:creationId xmlns:a16="http://schemas.microsoft.com/office/drawing/2014/main" id="{BC8CE078-446E-44E4-82BB-784C7A3092C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969191" y="5559049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/>
              <a:t>Add Speaker</a:t>
            </a:r>
            <a:endParaRPr lang="de-DE" noProof="0" dirty="0"/>
          </a:p>
        </p:txBody>
      </p:sp>
      <p:sp>
        <p:nvSpPr>
          <p:cNvPr id="53" name="Textplatzhalter 27">
            <a:extLst>
              <a:ext uri="{FF2B5EF4-FFF2-40B4-BE49-F238E27FC236}">
                <a16:creationId xmlns:a16="http://schemas.microsoft.com/office/drawing/2014/main" id="{DF171C98-FC78-493B-8685-7FC7F1C0047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509624" y="5559049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  <p:sp>
        <p:nvSpPr>
          <p:cNvPr id="56" name="Textplatzhalter 27">
            <a:extLst>
              <a:ext uri="{FF2B5EF4-FFF2-40B4-BE49-F238E27FC236}">
                <a16:creationId xmlns:a16="http://schemas.microsoft.com/office/drawing/2014/main" id="{4902C768-3FF3-4324-ACE9-E6CC67486D9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969191" y="4918072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/>
              <a:t>Add Speaker</a:t>
            </a:r>
            <a:endParaRPr lang="de-DE" noProof="0" dirty="0"/>
          </a:p>
        </p:txBody>
      </p:sp>
      <p:sp>
        <p:nvSpPr>
          <p:cNvPr id="57" name="Textplatzhalter 27">
            <a:extLst>
              <a:ext uri="{FF2B5EF4-FFF2-40B4-BE49-F238E27FC236}">
                <a16:creationId xmlns:a16="http://schemas.microsoft.com/office/drawing/2014/main" id="{382B9CCC-AC5B-4731-B3FF-0ED29CD5232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509624" y="4918072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  <p:sp>
        <p:nvSpPr>
          <p:cNvPr id="58" name="Textplatzhalter 27">
            <a:extLst>
              <a:ext uri="{FF2B5EF4-FFF2-40B4-BE49-F238E27FC236}">
                <a16:creationId xmlns:a16="http://schemas.microsoft.com/office/drawing/2014/main" id="{0CD871D3-6404-4FD8-BAA7-341A607318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69191" y="4277097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/>
              <a:t>Add Speaker</a:t>
            </a:r>
            <a:endParaRPr lang="de-DE" noProof="0" dirty="0"/>
          </a:p>
        </p:txBody>
      </p:sp>
      <p:sp>
        <p:nvSpPr>
          <p:cNvPr id="66" name="Textplatzhalter 27">
            <a:extLst>
              <a:ext uri="{FF2B5EF4-FFF2-40B4-BE49-F238E27FC236}">
                <a16:creationId xmlns:a16="http://schemas.microsoft.com/office/drawing/2014/main" id="{EE9FAF77-111B-4232-B922-F5C2DAEC0AE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509624" y="4277097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  <p:sp>
        <p:nvSpPr>
          <p:cNvPr id="67" name="Textplatzhalter 27">
            <a:extLst>
              <a:ext uri="{FF2B5EF4-FFF2-40B4-BE49-F238E27FC236}">
                <a16:creationId xmlns:a16="http://schemas.microsoft.com/office/drawing/2014/main" id="{DCF7C6C8-DFBE-4825-ADB4-31A94B3CB72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969191" y="3636122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/>
              <a:t>Add Speaker</a:t>
            </a:r>
            <a:endParaRPr lang="de-DE" noProof="0" dirty="0"/>
          </a:p>
        </p:txBody>
      </p:sp>
      <p:sp>
        <p:nvSpPr>
          <p:cNvPr id="68" name="Textplatzhalter 27">
            <a:extLst>
              <a:ext uri="{FF2B5EF4-FFF2-40B4-BE49-F238E27FC236}">
                <a16:creationId xmlns:a16="http://schemas.microsoft.com/office/drawing/2014/main" id="{2F1B5A69-546B-4EB7-BE67-2CEF1A9F4DA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509624" y="3636122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  <p:sp>
        <p:nvSpPr>
          <p:cNvPr id="69" name="Textplatzhalter 27">
            <a:extLst>
              <a:ext uri="{FF2B5EF4-FFF2-40B4-BE49-F238E27FC236}">
                <a16:creationId xmlns:a16="http://schemas.microsoft.com/office/drawing/2014/main" id="{2CA2A27B-96C0-4A80-8249-E8495A5FF8D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969191" y="2995147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/>
              <a:t>Add Speaker</a:t>
            </a:r>
            <a:endParaRPr lang="de-DE" noProof="0" dirty="0"/>
          </a:p>
        </p:txBody>
      </p:sp>
      <p:sp>
        <p:nvSpPr>
          <p:cNvPr id="70" name="Textplatzhalter 27">
            <a:extLst>
              <a:ext uri="{FF2B5EF4-FFF2-40B4-BE49-F238E27FC236}">
                <a16:creationId xmlns:a16="http://schemas.microsoft.com/office/drawing/2014/main" id="{08CDD6D7-EDFC-4C37-99AB-4969F8D6D03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509624" y="2995147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  <p:sp>
        <p:nvSpPr>
          <p:cNvPr id="71" name="Textplatzhalter 27">
            <a:extLst>
              <a:ext uri="{FF2B5EF4-FFF2-40B4-BE49-F238E27FC236}">
                <a16:creationId xmlns:a16="http://schemas.microsoft.com/office/drawing/2014/main" id="{FCDE6D54-5B75-4F38-8485-8FC6CF1A426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969191" y="2354172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/>
              <a:t>Add Speaker</a:t>
            </a:r>
            <a:endParaRPr lang="de-DE" noProof="0" dirty="0"/>
          </a:p>
        </p:txBody>
      </p:sp>
      <p:sp>
        <p:nvSpPr>
          <p:cNvPr id="72" name="Textplatzhalter 27">
            <a:extLst>
              <a:ext uri="{FF2B5EF4-FFF2-40B4-BE49-F238E27FC236}">
                <a16:creationId xmlns:a16="http://schemas.microsoft.com/office/drawing/2014/main" id="{895225C6-8D81-4835-904C-A57B5DC158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509624" y="2354172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</p:spTree>
    <p:extLst>
      <p:ext uri="{BB962C8B-B14F-4D97-AF65-F5344CB8AC3E}">
        <p14:creationId xmlns:p14="http://schemas.microsoft.com/office/powerpoint/2010/main" val="32916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platzhalter 12">
            <a:extLst>
              <a:ext uri="{FF2B5EF4-FFF2-40B4-BE49-F238E27FC236}">
                <a16:creationId xmlns:a16="http://schemas.microsoft.com/office/drawing/2014/main" id="{60B1A2EF-7EA6-48D0-837F-6AA82730ACA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319" y="1632212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45" name="Textplatzhalter 12">
            <a:extLst>
              <a:ext uri="{FF2B5EF4-FFF2-40B4-BE49-F238E27FC236}">
                <a16:creationId xmlns:a16="http://schemas.microsoft.com/office/drawing/2014/main" id="{11D754A6-9116-418B-B54D-167359953A8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319" y="6091175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46" name="Textplatzhalter 12">
            <a:extLst>
              <a:ext uri="{FF2B5EF4-FFF2-40B4-BE49-F238E27FC236}">
                <a16:creationId xmlns:a16="http://schemas.microsoft.com/office/drawing/2014/main" id="{2A741A2A-D48F-4186-A933-A38C7FB3FD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19" y="5454182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52" name="Textplatzhalter 12">
            <a:extLst>
              <a:ext uri="{FF2B5EF4-FFF2-40B4-BE49-F238E27FC236}">
                <a16:creationId xmlns:a16="http://schemas.microsoft.com/office/drawing/2014/main" id="{0C3A2905-336F-4115-8CFF-4EDC8CA10A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319" y="4817187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53" name="Textplatzhalter 12">
            <a:extLst>
              <a:ext uri="{FF2B5EF4-FFF2-40B4-BE49-F238E27FC236}">
                <a16:creationId xmlns:a16="http://schemas.microsoft.com/office/drawing/2014/main" id="{D2E7C502-228D-4891-B233-D5B3639E680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19" y="4180192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56" name="Textplatzhalter 12">
            <a:extLst>
              <a:ext uri="{FF2B5EF4-FFF2-40B4-BE49-F238E27FC236}">
                <a16:creationId xmlns:a16="http://schemas.microsoft.com/office/drawing/2014/main" id="{1C5C67FD-A2AC-4A23-ADAA-700FEE60878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8319" y="3543197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58" name="Textplatzhalter 12">
            <a:extLst>
              <a:ext uri="{FF2B5EF4-FFF2-40B4-BE49-F238E27FC236}">
                <a16:creationId xmlns:a16="http://schemas.microsoft.com/office/drawing/2014/main" id="{1AFD6221-79AF-4FDB-9DC1-82609545876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19" y="2906202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59" name="Textplatzhalter 12">
            <a:extLst>
              <a:ext uri="{FF2B5EF4-FFF2-40B4-BE49-F238E27FC236}">
                <a16:creationId xmlns:a16="http://schemas.microsoft.com/office/drawing/2014/main" id="{8F427141-71C3-435A-8417-99837EB6300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8319" y="2269207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60" name="Textplatzhalter 12">
            <a:extLst>
              <a:ext uri="{FF2B5EF4-FFF2-40B4-BE49-F238E27FC236}">
                <a16:creationId xmlns:a16="http://schemas.microsoft.com/office/drawing/2014/main" id="{2DD13305-EDD9-442A-B5DD-464D67D89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609040"/>
            <a:ext cx="12192000" cy="663053"/>
          </a:xfrm>
          <a:solidFill>
            <a:srgbClr val="0F2DB3"/>
          </a:solidFill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01</a:t>
            </a:r>
          </a:p>
        </p:txBody>
      </p:sp>
      <p:sp>
        <p:nvSpPr>
          <p:cNvPr id="61" name="Textplatzhalter 12">
            <a:extLst>
              <a:ext uri="{FF2B5EF4-FFF2-40B4-BE49-F238E27FC236}">
                <a16:creationId xmlns:a16="http://schemas.microsoft.com/office/drawing/2014/main" id="{8C6B7371-9556-494C-BAFC-7DFF75248A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890990"/>
            <a:ext cx="12192000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0F2DB3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03</a:t>
            </a:r>
          </a:p>
        </p:txBody>
      </p:sp>
      <p:sp>
        <p:nvSpPr>
          <p:cNvPr id="62" name="Textplatzhalter 12">
            <a:extLst>
              <a:ext uri="{FF2B5EF4-FFF2-40B4-BE49-F238E27FC236}">
                <a16:creationId xmlns:a16="http://schemas.microsoft.com/office/drawing/2014/main" id="{C7DE99D6-5DC2-4A4C-9D8F-55BB11C9D6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31965"/>
            <a:ext cx="12192000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0F2DB3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04</a:t>
            </a:r>
          </a:p>
        </p:txBody>
      </p:sp>
      <p:sp>
        <p:nvSpPr>
          <p:cNvPr id="63" name="Textplatzhalter 12">
            <a:extLst>
              <a:ext uri="{FF2B5EF4-FFF2-40B4-BE49-F238E27FC236}">
                <a16:creationId xmlns:a16="http://schemas.microsoft.com/office/drawing/2014/main" id="{23723DAB-6D78-4724-8772-28387EA5B4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72940"/>
            <a:ext cx="12192000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0F2DB3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05</a:t>
            </a:r>
          </a:p>
        </p:txBody>
      </p:sp>
      <p:sp>
        <p:nvSpPr>
          <p:cNvPr id="64" name="Textplatzhalter 12">
            <a:extLst>
              <a:ext uri="{FF2B5EF4-FFF2-40B4-BE49-F238E27FC236}">
                <a16:creationId xmlns:a16="http://schemas.microsoft.com/office/drawing/2014/main" id="{769E9AD8-F60D-43DC-BF3A-5026662A37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813915"/>
            <a:ext cx="12192000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0F2DB3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06</a:t>
            </a:r>
          </a:p>
        </p:txBody>
      </p:sp>
      <p:sp>
        <p:nvSpPr>
          <p:cNvPr id="65" name="Textplatzhalter 12">
            <a:extLst>
              <a:ext uri="{FF2B5EF4-FFF2-40B4-BE49-F238E27FC236}">
                <a16:creationId xmlns:a16="http://schemas.microsoft.com/office/drawing/2014/main" id="{1081EFB9-FE18-4F3C-8672-EB70FF7EA8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5454892"/>
            <a:ext cx="12192000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0F2DB3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07</a:t>
            </a:r>
          </a:p>
        </p:txBody>
      </p:sp>
      <p:sp>
        <p:nvSpPr>
          <p:cNvPr id="66" name="Textplatzhalter 12">
            <a:extLst>
              <a:ext uri="{FF2B5EF4-FFF2-40B4-BE49-F238E27FC236}">
                <a16:creationId xmlns:a16="http://schemas.microsoft.com/office/drawing/2014/main" id="{E94757B5-7F5A-4E0B-840E-C22292BF9CC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0" y="2250015"/>
            <a:ext cx="12192000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0F2DB3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02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08D678-508B-4EAC-8996-9B20ADAA3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54" name="Textplatzhalter 8">
            <a:extLst>
              <a:ext uri="{FF2B5EF4-FFF2-40B4-BE49-F238E27FC236}">
                <a16:creationId xmlns:a16="http://schemas.microsoft.com/office/drawing/2014/main" id="{BB278DD4-3FCE-4782-AF12-45EC1832917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0C57EE4-17A8-41AE-AD8F-0C906241B7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8694" y="1713196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Overwrite number and add agenda item</a:t>
            </a:r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EDC138DF-81E8-468E-BE50-5A359E245A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8694" y="5559048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Overwrite number and add agenda item</a:t>
            </a:r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E67A7442-A1B4-49EA-9268-A28469018A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694" y="4918071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Overwrite number and add agenda item</a:t>
            </a:r>
            <a:endParaRPr lang="en-US" noProof="0" dirty="0"/>
          </a:p>
        </p:txBody>
      </p:sp>
      <p:sp>
        <p:nvSpPr>
          <p:cNvPr id="31" name="Textplatzhalter 27">
            <a:extLst>
              <a:ext uri="{FF2B5EF4-FFF2-40B4-BE49-F238E27FC236}">
                <a16:creationId xmlns:a16="http://schemas.microsoft.com/office/drawing/2014/main" id="{9B7A6C1A-6494-4115-8E54-99DC0DB45D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8694" y="4277096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Overwrite number and add agenda item</a:t>
            </a:r>
            <a:endParaRPr lang="en-US" noProof="0" dirty="0"/>
          </a:p>
        </p:txBody>
      </p:sp>
      <p:sp>
        <p:nvSpPr>
          <p:cNvPr id="32" name="Textplatzhalter 27">
            <a:extLst>
              <a:ext uri="{FF2B5EF4-FFF2-40B4-BE49-F238E27FC236}">
                <a16:creationId xmlns:a16="http://schemas.microsoft.com/office/drawing/2014/main" id="{9D8685BE-5979-43B0-AC0C-7405498777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8694" y="3636121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Overwrite number and add agenda item</a:t>
            </a:r>
            <a:endParaRPr lang="en-US" noProof="0" dirty="0"/>
          </a:p>
        </p:txBody>
      </p:sp>
      <p:sp>
        <p:nvSpPr>
          <p:cNvPr id="34" name="Textplatzhalter 27">
            <a:extLst>
              <a:ext uri="{FF2B5EF4-FFF2-40B4-BE49-F238E27FC236}">
                <a16:creationId xmlns:a16="http://schemas.microsoft.com/office/drawing/2014/main" id="{F5438DE9-D033-4100-9761-E4FFFC202F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694" y="2354171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Overwrite number and add agenda item</a:t>
            </a:r>
            <a:endParaRPr lang="en-US" noProof="0" dirty="0"/>
          </a:p>
        </p:txBody>
      </p:sp>
      <p:sp>
        <p:nvSpPr>
          <p:cNvPr id="55" name="Textplatzhalter 27">
            <a:extLst>
              <a:ext uri="{FF2B5EF4-FFF2-40B4-BE49-F238E27FC236}">
                <a16:creationId xmlns:a16="http://schemas.microsoft.com/office/drawing/2014/main" id="{40334521-65D4-4254-A9E2-9118257ED99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08694" y="2995146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Overwrite number and add agenda item</a:t>
            </a:r>
            <a:endParaRPr lang="en-US" noProof="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70E7E3D-C5E8-4192-8487-4B03A1CE2C7D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A86A96C2-6B2C-4C35-A9F7-380F5F2578D4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DCF847F-24AB-4444-A96D-7170F7D6FA4C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84C0AB1-317D-4014-8C5F-AF4B544E74C4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35" name="Textplatzhalter 27">
            <a:extLst>
              <a:ext uri="{FF2B5EF4-FFF2-40B4-BE49-F238E27FC236}">
                <a16:creationId xmlns:a16="http://schemas.microsoft.com/office/drawing/2014/main" id="{5D1F0EEC-FD48-4FB3-810E-FD14CD7BC28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69191" y="1713197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 dirty="0"/>
              <a:t>Add Speaker</a:t>
            </a:r>
          </a:p>
        </p:txBody>
      </p:sp>
      <p:sp>
        <p:nvSpPr>
          <p:cNvPr id="36" name="Textplatzhalter 27">
            <a:extLst>
              <a:ext uri="{FF2B5EF4-FFF2-40B4-BE49-F238E27FC236}">
                <a16:creationId xmlns:a16="http://schemas.microsoft.com/office/drawing/2014/main" id="{918D07F7-4ACB-4BC3-B11D-0FF0B3A4B90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509624" y="1713197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  <p:sp>
        <p:nvSpPr>
          <p:cNvPr id="37" name="Textplatzhalter 27">
            <a:extLst>
              <a:ext uri="{FF2B5EF4-FFF2-40B4-BE49-F238E27FC236}">
                <a16:creationId xmlns:a16="http://schemas.microsoft.com/office/drawing/2014/main" id="{E6D3B839-D89D-4F63-8BF4-A73794E0190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969191" y="5559049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/>
              <a:t>Add Speaker</a:t>
            </a:r>
            <a:endParaRPr lang="de-DE" noProof="0" dirty="0"/>
          </a:p>
        </p:txBody>
      </p:sp>
      <p:sp>
        <p:nvSpPr>
          <p:cNvPr id="38" name="Textplatzhalter 27">
            <a:extLst>
              <a:ext uri="{FF2B5EF4-FFF2-40B4-BE49-F238E27FC236}">
                <a16:creationId xmlns:a16="http://schemas.microsoft.com/office/drawing/2014/main" id="{0046F955-E9B3-41EA-A5CF-4905849F77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509624" y="5559049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  <p:sp>
        <p:nvSpPr>
          <p:cNvPr id="39" name="Textplatzhalter 27">
            <a:extLst>
              <a:ext uri="{FF2B5EF4-FFF2-40B4-BE49-F238E27FC236}">
                <a16:creationId xmlns:a16="http://schemas.microsoft.com/office/drawing/2014/main" id="{E56CCD57-2A45-418D-BC05-2BC530B9048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969191" y="4918072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/>
              <a:t>Add Speaker</a:t>
            </a:r>
            <a:endParaRPr lang="de-DE" noProof="0" dirty="0"/>
          </a:p>
        </p:txBody>
      </p:sp>
      <p:sp>
        <p:nvSpPr>
          <p:cNvPr id="40" name="Textplatzhalter 27">
            <a:extLst>
              <a:ext uri="{FF2B5EF4-FFF2-40B4-BE49-F238E27FC236}">
                <a16:creationId xmlns:a16="http://schemas.microsoft.com/office/drawing/2014/main" id="{3E528590-4FE2-488F-9DC6-35CDF609E8B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509624" y="4918072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  <p:sp>
        <p:nvSpPr>
          <p:cNvPr id="41" name="Textplatzhalter 27">
            <a:extLst>
              <a:ext uri="{FF2B5EF4-FFF2-40B4-BE49-F238E27FC236}">
                <a16:creationId xmlns:a16="http://schemas.microsoft.com/office/drawing/2014/main" id="{24ACE534-D550-4823-937E-5E86B5B0FB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969191" y="4277097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/>
              <a:t>Add Speaker</a:t>
            </a:r>
            <a:endParaRPr lang="de-DE" noProof="0" dirty="0"/>
          </a:p>
        </p:txBody>
      </p:sp>
      <p:sp>
        <p:nvSpPr>
          <p:cNvPr id="42" name="Textplatzhalter 27">
            <a:extLst>
              <a:ext uri="{FF2B5EF4-FFF2-40B4-BE49-F238E27FC236}">
                <a16:creationId xmlns:a16="http://schemas.microsoft.com/office/drawing/2014/main" id="{69C3BCC9-69D3-4C3E-A8DE-517F0C7F2FA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509624" y="4277097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  <p:sp>
        <p:nvSpPr>
          <p:cNvPr id="43" name="Textplatzhalter 27">
            <a:extLst>
              <a:ext uri="{FF2B5EF4-FFF2-40B4-BE49-F238E27FC236}">
                <a16:creationId xmlns:a16="http://schemas.microsoft.com/office/drawing/2014/main" id="{0E48227E-5F12-4125-A9F9-EA5D1302194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969191" y="3636122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/>
              <a:t>Add Speaker</a:t>
            </a:r>
            <a:endParaRPr lang="de-DE" noProof="0" dirty="0"/>
          </a:p>
        </p:txBody>
      </p:sp>
      <p:sp>
        <p:nvSpPr>
          <p:cNvPr id="47" name="Textplatzhalter 27">
            <a:extLst>
              <a:ext uri="{FF2B5EF4-FFF2-40B4-BE49-F238E27FC236}">
                <a16:creationId xmlns:a16="http://schemas.microsoft.com/office/drawing/2014/main" id="{891587E3-988F-4B4A-B30A-FD6BB8336F5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509624" y="3636122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  <p:sp>
        <p:nvSpPr>
          <p:cNvPr id="48" name="Textplatzhalter 27">
            <a:extLst>
              <a:ext uri="{FF2B5EF4-FFF2-40B4-BE49-F238E27FC236}">
                <a16:creationId xmlns:a16="http://schemas.microsoft.com/office/drawing/2014/main" id="{983071D8-3C1D-4F32-A4AC-97A0A35658F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969191" y="2995147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/>
              <a:t>Add Speaker</a:t>
            </a:r>
            <a:endParaRPr lang="de-DE" noProof="0" dirty="0"/>
          </a:p>
        </p:txBody>
      </p:sp>
      <p:sp>
        <p:nvSpPr>
          <p:cNvPr id="49" name="Textplatzhalter 27">
            <a:extLst>
              <a:ext uri="{FF2B5EF4-FFF2-40B4-BE49-F238E27FC236}">
                <a16:creationId xmlns:a16="http://schemas.microsoft.com/office/drawing/2014/main" id="{2A8B2701-9772-4251-BD49-3E07FD4C80D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509624" y="2995147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  <p:sp>
        <p:nvSpPr>
          <p:cNvPr id="50" name="Textplatzhalter 27">
            <a:extLst>
              <a:ext uri="{FF2B5EF4-FFF2-40B4-BE49-F238E27FC236}">
                <a16:creationId xmlns:a16="http://schemas.microsoft.com/office/drawing/2014/main" id="{3F0A58D0-C03A-4E00-9478-99DDF7BCEBF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969191" y="2354172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/>
              <a:t>Add Speaker</a:t>
            </a:r>
            <a:endParaRPr lang="de-DE" noProof="0" dirty="0"/>
          </a:p>
        </p:txBody>
      </p:sp>
      <p:sp>
        <p:nvSpPr>
          <p:cNvPr id="51" name="Textplatzhalter 27">
            <a:extLst>
              <a:ext uri="{FF2B5EF4-FFF2-40B4-BE49-F238E27FC236}">
                <a16:creationId xmlns:a16="http://schemas.microsoft.com/office/drawing/2014/main" id="{1BDCE48B-10A1-4245-A9EB-59CC9374FB9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509624" y="2354172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</p:spTree>
    <p:extLst>
      <p:ext uri="{BB962C8B-B14F-4D97-AF65-F5344CB8AC3E}">
        <p14:creationId xmlns:p14="http://schemas.microsoft.com/office/powerpoint/2010/main" val="15305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|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ildplatzhalter 86">
            <a:extLst>
              <a:ext uri="{FF2B5EF4-FFF2-40B4-BE49-F238E27FC236}">
                <a16:creationId xmlns:a16="http://schemas.microsoft.com/office/drawing/2014/main" id="{FB389B10-F29E-47A3-8BD0-A0132B3B5CE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0" y="3429000"/>
            <a:ext cx="12191985" cy="3429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 noProof="0"/>
              <a:t> 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5D536C54-AD88-4971-B5AC-E8FD5A47527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18319" y="2681949"/>
            <a:ext cx="10086181" cy="349519"/>
          </a:xfrm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2000">
                <a:solidFill>
                  <a:srgbClr val="0F2DB3"/>
                </a:solidFill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88" name="Titel 1">
            <a:extLst>
              <a:ext uri="{FF2B5EF4-FFF2-40B4-BE49-F238E27FC236}">
                <a16:creationId xmlns:a16="http://schemas.microsoft.com/office/drawing/2014/main" id="{6E836B88-8EA3-4A7F-B203-70EF11B1F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1052513"/>
            <a:ext cx="10086181" cy="1370806"/>
          </a:xfrm>
        </p:spPr>
        <p:txBody>
          <a:bodyPr wrap="square" anchor="b" anchorCtr="0">
            <a:noAutofit/>
          </a:bodyPr>
          <a:lstStyle>
            <a:lvl1pPr>
              <a:lnSpc>
                <a:spcPts val="5000"/>
              </a:lnSpc>
              <a:defRPr sz="4500" b="0">
                <a:latin typeface="+mj-lt"/>
                <a:cs typeface="ZEISS Frutiger Next W1G" panose="020B0503040204020203" pitchFamily="34" charset="0"/>
              </a:defRPr>
            </a:lvl1pPr>
          </a:lstStyle>
          <a:p>
            <a:r>
              <a:rPr lang="en-US" noProof="0" dirty="0"/>
              <a:t>Edit Master Cover Format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448314C-C2ED-CA6D-6996-5230E8F8E397}"/>
              </a:ext>
            </a:extLst>
          </p:cNvPr>
          <p:cNvGrpSpPr/>
          <p:nvPr userDrawn="1"/>
        </p:nvGrpSpPr>
        <p:grpSpPr>
          <a:xfrm>
            <a:off x="304116" y="-697714"/>
            <a:ext cx="11370764" cy="411957"/>
            <a:chOff x="304116" y="6944502"/>
            <a:chExt cx="11370764" cy="411957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3EC20D7A-7F2A-B540-95E0-E43A7C1A88F0}"/>
                </a:ext>
              </a:extLst>
            </p:cNvPr>
            <p:cNvGrpSpPr/>
            <p:nvPr/>
          </p:nvGrpSpPr>
          <p:grpSpPr>
            <a:xfrm rot="16200000">
              <a:off x="2040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92588BB9-23E5-71F7-E7F7-333231A490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F21CAD7-3065-B7FE-BE9E-2AC605AD1D95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83B5569B-A939-E7D3-9FF4-BCD2FB25560B}"/>
                </a:ext>
              </a:extLst>
            </p:cNvPr>
            <p:cNvGrpSpPr/>
            <p:nvPr/>
          </p:nvGrpSpPr>
          <p:grpSpPr>
            <a:xfrm rot="16200000">
              <a:off x="56396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5718662E-235C-56D2-9BE4-2AACD698E2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A1D1C244-0574-057B-CDE6-81773D0DCAB6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86CA9CA3-8E6F-A29D-554D-7B1177B04184}"/>
                </a:ext>
              </a:extLst>
            </p:cNvPr>
            <p:cNvGrpSpPr/>
            <p:nvPr/>
          </p:nvGrpSpPr>
          <p:grpSpPr>
            <a:xfrm rot="5400000">
              <a:off x="6093326" y="7046990"/>
              <a:ext cx="411956" cy="206980"/>
              <a:chOff x="-615197" y="4350961"/>
              <a:chExt cx="411956" cy="206980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F6065C10-3E07-EDF7-7A01-B92AA9E151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F39AC09F-C048-9A84-2E6D-C9DE3F8A1DE5}"/>
                  </a:ext>
                </a:extLst>
              </p:cNvPr>
              <p:cNvSpPr txBox="1"/>
              <p:nvPr/>
            </p:nvSpPr>
            <p:spPr>
              <a:xfrm rot="10800000">
                <a:off x="-615197" y="435096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214331AC-15A1-1031-45D6-EBA8E22E8FD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CD1EB07D-F647-C783-B58D-A8C4E22CCFCA}"/>
                </a:ext>
              </a:extLst>
            </p:cNvPr>
            <p:cNvGrpSpPr/>
            <p:nvPr/>
          </p:nvGrpSpPr>
          <p:grpSpPr>
            <a:xfrm rot="16200000">
              <a:off x="11362992" y="7044570"/>
              <a:ext cx="411956" cy="211821"/>
              <a:chOff x="-615197" y="4299854"/>
              <a:chExt cx="411956" cy="211821"/>
            </a:xfrm>
          </p:grpSpPr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C96FC0D8-245D-8F97-B363-5FDFC2C871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3A5D48DC-838D-B554-7418-092901D558B8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00E8D5E-EB23-B625-534A-B83A7D3509D4}"/>
              </a:ext>
            </a:extLst>
          </p:cNvPr>
          <p:cNvGrpSpPr/>
          <p:nvPr userDrawn="1"/>
        </p:nvGrpSpPr>
        <p:grpSpPr>
          <a:xfrm>
            <a:off x="-697714" y="80201"/>
            <a:ext cx="411956" cy="6720119"/>
            <a:chOff x="-502267" y="80201"/>
            <a:chExt cx="411956" cy="6720119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12B82193-E884-6A5A-A1C5-3124DD767E43}"/>
                </a:ext>
              </a:extLst>
            </p:cNvPr>
            <p:cNvGrpSpPr/>
            <p:nvPr/>
          </p:nvGrpSpPr>
          <p:grpSpPr>
            <a:xfrm>
              <a:off x="-502267" y="6593340"/>
              <a:ext cx="411956" cy="206980"/>
              <a:chOff x="-615197" y="4452994"/>
              <a:chExt cx="411956" cy="206980"/>
            </a:xfrm>
          </p:grpSpPr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08DEC551-F682-C883-5B5B-C7D89C5D5235}"/>
                  </a:ext>
                </a:extLst>
              </p:cNvPr>
              <p:cNvSpPr txBox="1"/>
              <p:nvPr/>
            </p:nvSpPr>
            <p:spPr>
              <a:xfrm>
                <a:off x="-615197" y="445299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08.92</a:t>
                </a:r>
              </a:p>
            </p:txBody>
          </p: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84BC9BE8-F82A-F2AA-1B5F-7BCC48693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97389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270BB8C2-260E-13CD-E21E-F48E2CF649DB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32" name="Gerader Verbinder 31">
                <a:extLst>
                  <a:ext uri="{FF2B5EF4-FFF2-40B4-BE49-F238E27FC236}">
                    <a16:creationId xmlns:a16="http://schemas.microsoft.com/office/drawing/2014/main" id="{CF9690F7-E02A-7BA4-2966-74CBE4499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CEC01D19-DECF-25D1-3E7C-2D0CB22857B9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07.40</a:t>
                </a:r>
              </a:p>
            </p:txBody>
          </p:sp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B9E2328E-CEBB-9501-3BC8-B4707D868DDC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552E295A-A461-B9AE-B96D-08197A310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70D211-4D41-31BD-5E1F-151DE039E338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00.00</a:t>
                </a:r>
              </a:p>
            </p:txBody>
          </p:sp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6703F834-AD3B-7D58-451E-BFAFF5D5FCF3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1700F09F-092E-F101-2E57-AF817A46E8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67093D0D-28F6-5432-43C7-0CCC1013011F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06.60</a:t>
                </a:r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F8A666D9-DE3B-7906-C43F-ABE8DF7D9527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2F1739C9-4D4A-E37D-864F-3508F5326C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20AD08B-5CBC-6872-DB3A-91C7BCDF330D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05.00</a:t>
                </a:r>
              </a:p>
            </p:txBody>
          </p:sp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E6274B70-4A80-FFF6-0CB3-F6C5F3D232EE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B26CCFF8-D878-8154-6455-47237DB5D4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4365A7D4-321C-A39E-7A9E-4200336429FA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08.70</a:t>
                </a:r>
              </a:p>
            </p:txBody>
          </p:sp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AC1988B0-5727-29A2-B0DB-865EE46BF93F}"/>
              </a:ext>
            </a:extLst>
          </p:cNvPr>
          <p:cNvGrpSpPr/>
          <p:nvPr userDrawn="1"/>
        </p:nvGrpSpPr>
        <p:grpSpPr>
          <a:xfrm>
            <a:off x="11170442" y="299244"/>
            <a:ext cx="505400" cy="505400"/>
            <a:chOff x="5423248" y="2756248"/>
            <a:chExt cx="1349978" cy="1349978"/>
          </a:xfrm>
        </p:grpSpPr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35994351-9FA4-8F18-CD78-F94FA21A00C3}"/>
                </a:ext>
              </a:extLst>
            </p:cNvPr>
            <p:cNvSpPr/>
            <p:nvPr/>
          </p:nvSpPr>
          <p:spPr>
            <a:xfrm>
              <a:off x="5423248" y="2756248"/>
              <a:ext cx="1349978" cy="1349978"/>
            </a:xfrm>
            <a:custGeom>
              <a:avLst/>
              <a:gdLst>
                <a:gd name="connsiteX0" fmla="*/ 1349788 w 1349978"/>
                <a:gd name="connsiteY0" fmla="*/ 1349978 h 1349978"/>
                <a:gd name="connsiteX1" fmla="*/ 675037 w 1349978"/>
                <a:gd name="connsiteY1" fmla="*/ 1205389 h 1349978"/>
                <a:gd name="connsiteX2" fmla="*/ 0 w 1349978"/>
                <a:gd name="connsiteY2" fmla="*/ 1349978 h 1349978"/>
                <a:gd name="connsiteX3" fmla="*/ 0 w 1349978"/>
                <a:gd name="connsiteY3" fmla="*/ 0 h 1349978"/>
                <a:gd name="connsiteX4" fmla="*/ 1349978 w 1349978"/>
                <a:gd name="connsiteY4" fmla="*/ 0 h 1349978"/>
                <a:gd name="connsiteX5" fmla="*/ 1349788 w 1349978"/>
                <a:gd name="connsiteY5" fmla="*/ 1349978 h 1349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978" h="1349978">
                  <a:moveTo>
                    <a:pt x="1349788" y="1349978"/>
                  </a:moveTo>
                  <a:cubicBezTo>
                    <a:pt x="1143953" y="1257110"/>
                    <a:pt x="915543" y="1205389"/>
                    <a:pt x="675037" y="1205389"/>
                  </a:cubicBezTo>
                  <a:cubicBezTo>
                    <a:pt x="434530" y="1205389"/>
                    <a:pt x="205835" y="1257110"/>
                    <a:pt x="0" y="1349978"/>
                  </a:cubicBezTo>
                  <a:lnTo>
                    <a:pt x="0" y="0"/>
                  </a:lnTo>
                  <a:lnTo>
                    <a:pt x="1349978" y="0"/>
                  </a:lnTo>
                  <a:lnTo>
                    <a:pt x="1349788" y="1349978"/>
                  </a:lnTo>
                  <a:close/>
                </a:path>
              </a:pathLst>
            </a:custGeom>
            <a:solidFill>
              <a:srgbClr val="0F2D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39" name="Grafik 31">
              <a:extLst>
                <a:ext uri="{FF2B5EF4-FFF2-40B4-BE49-F238E27FC236}">
                  <a16:creationId xmlns:a16="http://schemas.microsoft.com/office/drawing/2014/main" id="{10769AC1-055F-6641-6973-F11CA60DC223}"/>
                </a:ext>
              </a:extLst>
            </p:cNvPr>
            <p:cNvGrpSpPr/>
            <p:nvPr/>
          </p:nvGrpSpPr>
          <p:grpSpPr>
            <a:xfrm>
              <a:off x="5474985" y="3134295"/>
              <a:ext cx="1244293" cy="294132"/>
              <a:chOff x="5474985" y="3134295"/>
              <a:chExt cx="1244293" cy="294132"/>
            </a:xfrm>
            <a:solidFill>
              <a:srgbClr val="FFFFFF"/>
            </a:solidFill>
          </p:grpSpPr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BC0426AE-1B52-5932-939C-246B0FCEF849}"/>
                  </a:ext>
                </a:extLst>
              </p:cNvPr>
              <p:cNvSpPr/>
              <p:nvPr/>
            </p:nvSpPr>
            <p:spPr>
              <a:xfrm>
                <a:off x="5474985" y="3134295"/>
                <a:ext cx="247353" cy="293941"/>
              </a:xfrm>
              <a:custGeom>
                <a:avLst/>
                <a:gdLst>
                  <a:gd name="connsiteX0" fmla="*/ 109998 w 247353"/>
                  <a:gd name="connsiteY0" fmla="*/ 30956 h 293941"/>
                  <a:gd name="connsiteX1" fmla="*/ 41418 w 247353"/>
                  <a:gd name="connsiteY1" fmla="*/ 95250 h 293941"/>
                  <a:gd name="connsiteX2" fmla="*/ 11129 w 247353"/>
                  <a:gd name="connsiteY2" fmla="*/ 95250 h 293941"/>
                  <a:gd name="connsiteX3" fmla="*/ 11129 w 247353"/>
                  <a:gd name="connsiteY3" fmla="*/ 0 h 293941"/>
                  <a:gd name="connsiteX4" fmla="*/ 247349 w 247353"/>
                  <a:gd name="connsiteY4" fmla="*/ 0 h 293941"/>
                  <a:gd name="connsiteX5" fmla="*/ 179340 w 247353"/>
                  <a:gd name="connsiteY5" fmla="*/ 151733 h 293941"/>
                  <a:gd name="connsiteX6" fmla="*/ 111141 w 247353"/>
                  <a:gd name="connsiteY6" fmla="*/ 262795 h 293941"/>
                  <a:gd name="connsiteX7" fmla="*/ 149432 w 247353"/>
                  <a:gd name="connsiteY7" fmla="*/ 262795 h 293941"/>
                  <a:gd name="connsiteX8" fmla="*/ 210011 w 247353"/>
                  <a:gd name="connsiteY8" fmla="*/ 198501 h 293941"/>
                  <a:gd name="connsiteX9" fmla="*/ 241634 w 247353"/>
                  <a:gd name="connsiteY9" fmla="*/ 198501 h 293941"/>
                  <a:gd name="connsiteX10" fmla="*/ 241634 w 247353"/>
                  <a:gd name="connsiteY10" fmla="*/ 293942 h 293941"/>
                  <a:gd name="connsiteX11" fmla="*/ 270 w 247353"/>
                  <a:gd name="connsiteY11" fmla="*/ 293942 h 293941"/>
                  <a:gd name="connsiteX12" fmla="*/ 75137 w 247353"/>
                  <a:gd name="connsiteY12" fmla="*/ 133731 h 293941"/>
                  <a:gd name="connsiteX13" fmla="*/ 138573 w 247353"/>
                  <a:gd name="connsiteY13" fmla="*/ 30671 h 293941"/>
                  <a:gd name="connsiteX14" fmla="*/ 109998 w 247353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7353" h="293941">
                    <a:moveTo>
                      <a:pt x="109998" y="30956"/>
                    </a:moveTo>
                    <a:cubicBezTo>
                      <a:pt x="46562" y="30956"/>
                      <a:pt x="41418" y="95250"/>
                      <a:pt x="41418" y="95250"/>
                    </a:cubicBezTo>
                    <a:lnTo>
                      <a:pt x="11129" y="95250"/>
                    </a:lnTo>
                    <a:lnTo>
                      <a:pt x="11129" y="0"/>
                    </a:lnTo>
                    <a:lnTo>
                      <a:pt x="247349" y="0"/>
                    </a:lnTo>
                    <a:cubicBezTo>
                      <a:pt x="247349" y="0"/>
                      <a:pt x="249254" y="73628"/>
                      <a:pt x="179340" y="151733"/>
                    </a:cubicBezTo>
                    <a:cubicBezTo>
                      <a:pt x="179340" y="151733"/>
                      <a:pt x="112856" y="228981"/>
                      <a:pt x="111141" y="262795"/>
                    </a:cubicBezTo>
                    <a:lnTo>
                      <a:pt x="149432" y="262795"/>
                    </a:lnTo>
                    <a:cubicBezTo>
                      <a:pt x="204391" y="262795"/>
                      <a:pt x="210011" y="198501"/>
                      <a:pt x="210011" y="198501"/>
                    </a:cubicBezTo>
                    <a:lnTo>
                      <a:pt x="241634" y="198501"/>
                    </a:lnTo>
                    <a:lnTo>
                      <a:pt x="241634" y="293942"/>
                    </a:lnTo>
                    <a:lnTo>
                      <a:pt x="270" y="293942"/>
                    </a:lnTo>
                    <a:cubicBezTo>
                      <a:pt x="270" y="293942"/>
                      <a:pt x="-8588" y="221647"/>
                      <a:pt x="75137" y="133731"/>
                    </a:cubicBezTo>
                    <a:cubicBezTo>
                      <a:pt x="75137" y="133731"/>
                      <a:pt x="126667" y="76200"/>
                      <a:pt x="138573" y="30671"/>
                    </a:cubicBezTo>
                    <a:lnTo>
                      <a:pt x="109998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CB28B464-637C-E2C5-9F1C-9134B7025246}"/>
                  </a:ext>
                </a:extLst>
              </p:cNvPr>
              <p:cNvSpPr/>
              <p:nvPr/>
            </p:nvSpPr>
            <p:spPr>
              <a:xfrm>
                <a:off x="6030181" y="3134295"/>
                <a:ext cx="156495" cy="293750"/>
              </a:xfrm>
              <a:custGeom>
                <a:avLst/>
                <a:gdLst>
                  <a:gd name="connsiteX0" fmla="*/ 156496 w 156495"/>
                  <a:gd name="connsiteY0" fmla="*/ 293751 h 293750"/>
                  <a:gd name="connsiteX1" fmla="*/ 156496 w 156495"/>
                  <a:gd name="connsiteY1" fmla="*/ 262604 h 293750"/>
                  <a:gd name="connsiteX2" fmla="*/ 149352 w 156495"/>
                  <a:gd name="connsiteY2" fmla="*/ 262604 h 293750"/>
                  <a:gd name="connsiteX3" fmla="*/ 125730 w 156495"/>
                  <a:gd name="connsiteY3" fmla="*/ 238982 h 293750"/>
                  <a:gd name="connsiteX4" fmla="*/ 125730 w 156495"/>
                  <a:gd name="connsiteY4" fmla="*/ 54769 h 293750"/>
                  <a:gd name="connsiteX5" fmla="*/ 149352 w 156495"/>
                  <a:gd name="connsiteY5" fmla="*/ 31147 h 293750"/>
                  <a:gd name="connsiteX6" fmla="*/ 156496 w 156495"/>
                  <a:gd name="connsiteY6" fmla="*/ 31147 h 293750"/>
                  <a:gd name="connsiteX7" fmla="*/ 156496 w 156495"/>
                  <a:gd name="connsiteY7" fmla="*/ 0 h 293750"/>
                  <a:gd name="connsiteX8" fmla="*/ 0 w 156495"/>
                  <a:gd name="connsiteY8" fmla="*/ 0 h 293750"/>
                  <a:gd name="connsiteX9" fmla="*/ 0 w 156495"/>
                  <a:gd name="connsiteY9" fmla="*/ 31147 h 293750"/>
                  <a:gd name="connsiteX10" fmla="*/ 7144 w 156495"/>
                  <a:gd name="connsiteY10" fmla="*/ 31147 h 293750"/>
                  <a:gd name="connsiteX11" fmla="*/ 30956 w 156495"/>
                  <a:gd name="connsiteY11" fmla="*/ 54769 h 293750"/>
                  <a:gd name="connsiteX12" fmla="*/ 30956 w 156495"/>
                  <a:gd name="connsiteY12" fmla="*/ 238982 h 293750"/>
                  <a:gd name="connsiteX13" fmla="*/ 7144 w 156495"/>
                  <a:gd name="connsiteY13" fmla="*/ 262604 h 293750"/>
                  <a:gd name="connsiteX14" fmla="*/ 0 w 156495"/>
                  <a:gd name="connsiteY14" fmla="*/ 262604 h 293750"/>
                  <a:gd name="connsiteX15" fmla="*/ 0 w 156495"/>
                  <a:gd name="connsiteY15" fmla="*/ 293751 h 293750"/>
                  <a:gd name="connsiteX16" fmla="*/ 156496 w 156495"/>
                  <a:gd name="connsiteY16" fmla="*/ 293751 h 2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495" h="293750">
                    <a:moveTo>
                      <a:pt x="156496" y="293751"/>
                    </a:moveTo>
                    <a:lnTo>
                      <a:pt x="156496" y="262604"/>
                    </a:lnTo>
                    <a:lnTo>
                      <a:pt x="149352" y="262604"/>
                    </a:lnTo>
                    <a:cubicBezTo>
                      <a:pt x="136398" y="262604"/>
                      <a:pt x="125730" y="251936"/>
                      <a:pt x="125730" y="238982"/>
                    </a:cubicBezTo>
                    <a:lnTo>
                      <a:pt x="125730" y="54769"/>
                    </a:lnTo>
                    <a:cubicBezTo>
                      <a:pt x="125730" y="41815"/>
                      <a:pt x="136303" y="31147"/>
                      <a:pt x="149352" y="31147"/>
                    </a:cubicBezTo>
                    <a:lnTo>
                      <a:pt x="156496" y="31147"/>
                    </a:lnTo>
                    <a:lnTo>
                      <a:pt x="156496" y="0"/>
                    </a:lnTo>
                    <a:lnTo>
                      <a:pt x="0" y="0"/>
                    </a:lnTo>
                    <a:lnTo>
                      <a:pt x="0" y="31147"/>
                    </a:lnTo>
                    <a:lnTo>
                      <a:pt x="7144" y="31147"/>
                    </a:lnTo>
                    <a:cubicBezTo>
                      <a:pt x="20383" y="31147"/>
                      <a:pt x="30956" y="41720"/>
                      <a:pt x="30956" y="54769"/>
                    </a:cubicBezTo>
                    <a:lnTo>
                      <a:pt x="30956" y="238982"/>
                    </a:lnTo>
                    <a:cubicBezTo>
                      <a:pt x="30956" y="251936"/>
                      <a:pt x="20383" y="262604"/>
                      <a:pt x="7144" y="262604"/>
                    </a:cubicBezTo>
                    <a:lnTo>
                      <a:pt x="0" y="262604"/>
                    </a:lnTo>
                    <a:lnTo>
                      <a:pt x="0" y="293751"/>
                    </a:lnTo>
                    <a:lnTo>
                      <a:pt x="156496" y="29375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4C93C9A4-B3DE-8A79-C3B8-6E7160E9861D}"/>
                  </a:ext>
                </a:extLst>
              </p:cNvPr>
              <p:cNvSpPr/>
              <p:nvPr/>
            </p:nvSpPr>
            <p:spPr>
              <a:xfrm>
                <a:off x="5748718" y="3134295"/>
                <a:ext cx="248983" cy="294132"/>
              </a:xfrm>
              <a:custGeom>
                <a:avLst/>
                <a:gdLst>
                  <a:gd name="connsiteX0" fmla="*/ 248983 w 248983"/>
                  <a:gd name="connsiteY0" fmla="*/ 294037 h 294132"/>
                  <a:gd name="connsiteX1" fmla="*/ 248983 w 248983"/>
                  <a:gd name="connsiteY1" fmla="*/ 198596 h 294132"/>
                  <a:gd name="connsiteX2" fmla="*/ 217361 w 248983"/>
                  <a:gd name="connsiteY2" fmla="*/ 198596 h 294132"/>
                  <a:gd name="connsiteX3" fmla="*/ 156496 w 248983"/>
                  <a:gd name="connsiteY3" fmla="*/ 262890 h 294132"/>
                  <a:gd name="connsiteX4" fmla="*/ 124873 w 248983"/>
                  <a:gd name="connsiteY4" fmla="*/ 262890 h 294132"/>
                  <a:gd name="connsiteX5" fmla="*/ 124873 w 248983"/>
                  <a:gd name="connsiteY5" fmla="*/ 162687 h 294132"/>
                  <a:gd name="connsiteX6" fmla="*/ 136112 w 248983"/>
                  <a:gd name="connsiteY6" fmla="*/ 162687 h 294132"/>
                  <a:gd name="connsiteX7" fmla="*/ 159925 w 248983"/>
                  <a:gd name="connsiteY7" fmla="*/ 186500 h 294132"/>
                  <a:gd name="connsiteX8" fmla="*/ 159925 w 248983"/>
                  <a:gd name="connsiteY8" fmla="*/ 198406 h 294132"/>
                  <a:gd name="connsiteX9" fmla="*/ 191071 w 248983"/>
                  <a:gd name="connsiteY9" fmla="*/ 198406 h 294132"/>
                  <a:gd name="connsiteX10" fmla="*/ 191071 w 248983"/>
                  <a:gd name="connsiteY10" fmla="*/ 95631 h 294132"/>
                  <a:gd name="connsiteX11" fmla="*/ 159925 w 248983"/>
                  <a:gd name="connsiteY11" fmla="*/ 95631 h 294132"/>
                  <a:gd name="connsiteX12" fmla="*/ 159925 w 248983"/>
                  <a:gd name="connsiteY12" fmla="*/ 107537 h 294132"/>
                  <a:gd name="connsiteX13" fmla="*/ 136112 w 248983"/>
                  <a:gd name="connsiteY13" fmla="*/ 131350 h 294132"/>
                  <a:gd name="connsiteX14" fmla="*/ 124873 w 248983"/>
                  <a:gd name="connsiteY14" fmla="*/ 131350 h 294132"/>
                  <a:gd name="connsiteX15" fmla="*/ 124873 w 248983"/>
                  <a:gd name="connsiteY15" fmla="*/ 31147 h 294132"/>
                  <a:gd name="connsiteX16" fmla="*/ 156496 w 248983"/>
                  <a:gd name="connsiteY16" fmla="*/ 31147 h 294132"/>
                  <a:gd name="connsiteX17" fmla="*/ 217361 w 248983"/>
                  <a:gd name="connsiteY17" fmla="*/ 95441 h 294132"/>
                  <a:gd name="connsiteX18" fmla="*/ 248983 w 248983"/>
                  <a:gd name="connsiteY18" fmla="*/ 95441 h 294132"/>
                  <a:gd name="connsiteX19" fmla="*/ 248983 w 248983"/>
                  <a:gd name="connsiteY19" fmla="*/ 0 h 294132"/>
                  <a:gd name="connsiteX20" fmla="*/ 0 w 248983"/>
                  <a:gd name="connsiteY20" fmla="*/ 0 h 294132"/>
                  <a:gd name="connsiteX21" fmla="*/ 0 w 248983"/>
                  <a:gd name="connsiteY21" fmla="*/ 31337 h 294132"/>
                  <a:gd name="connsiteX22" fmla="*/ 7144 w 248983"/>
                  <a:gd name="connsiteY22" fmla="*/ 31337 h 294132"/>
                  <a:gd name="connsiteX23" fmla="*/ 30766 w 248983"/>
                  <a:gd name="connsiteY23" fmla="*/ 54959 h 294132"/>
                  <a:gd name="connsiteX24" fmla="*/ 30766 w 248983"/>
                  <a:gd name="connsiteY24" fmla="*/ 239173 h 294132"/>
                  <a:gd name="connsiteX25" fmla="*/ 7144 w 248983"/>
                  <a:gd name="connsiteY25" fmla="*/ 262795 h 294132"/>
                  <a:gd name="connsiteX26" fmla="*/ 0 w 248983"/>
                  <a:gd name="connsiteY26" fmla="*/ 262795 h 294132"/>
                  <a:gd name="connsiteX27" fmla="*/ 0 w 248983"/>
                  <a:gd name="connsiteY27" fmla="*/ 293942 h 294132"/>
                  <a:gd name="connsiteX28" fmla="*/ 248983 w 248983"/>
                  <a:gd name="connsiteY28" fmla="*/ 294132 h 29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8983" h="294132">
                    <a:moveTo>
                      <a:pt x="248983" y="294037"/>
                    </a:moveTo>
                    <a:lnTo>
                      <a:pt x="248983" y="198596"/>
                    </a:lnTo>
                    <a:lnTo>
                      <a:pt x="217361" y="198596"/>
                    </a:lnTo>
                    <a:cubicBezTo>
                      <a:pt x="217361" y="198596"/>
                      <a:pt x="211550" y="262890"/>
                      <a:pt x="156496" y="262890"/>
                    </a:cubicBezTo>
                    <a:lnTo>
                      <a:pt x="124873" y="262890"/>
                    </a:lnTo>
                    <a:lnTo>
                      <a:pt x="124873" y="162687"/>
                    </a:lnTo>
                    <a:lnTo>
                      <a:pt x="136112" y="162687"/>
                    </a:lnTo>
                    <a:cubicBezTo>
                      <a:pt x="149352" y="162687"/>
                      <a:pt x="159925" y="173355"/>
                      <a:pt x="159925" y="186500"/>
                    </a:cubicBezTo>
                    <a:lnTo>
                      <a:pt x="159925" y="198406"/>
                    </a:lnTo>
                    <a:lnTo>
                      <a:pt x="191071" y="198406"/>
                    </a:lnTo>
                    <a:lnTo>
                      <a:pt x="191071" y="95631"/>
                    </a:lnTo>
                    <a:lnTo>
                      <a:pt x="159925" y="95631"/>
                    </a:lnTo>
                    <a:lnTo>
                      <a:pt x="159925" y="107537"/>
                    </a:lnTo>
                    <a:cubicBezTo>
                      <a:pt x="159925" y="120777"/>
                      <a:pt x="149352" y="131350"/>
                      <a:pt x="136112" y="131350"/>
                    </a:cubicBezTo>
                    <a:lnTo>
                      <a:pt x="124873" y="131350"/>
                    </a:lnTo>
                    <a:lnTo>
                      <a:pt x="124873" y="31147"/>
                    </a:lnTo>
                    <a:lnTo>
                      <a:pt x="156496" y="31147"/>
                    </a:lnTo>
                    <a:cubicBezTo>
                      <a:pt x="211455" y="31147"/>
                      <a:pt x="217361" y="95441"/>
                      <a:pt x="217361" y="95441"/>
                    </a:cubicBezTo>
                    <a:lnTo>
                      <a:pt x="248983" y="95441"/>
                    </a:lnTo>
                    <a:lnTo>
                      <a:pt x="248983" y="0"/>
                    </a:lnTo>
                    <a:lnTo>
                      <a:pt x="0" y="0"/>
                    </a:lnTo>
                    <a:lnTo>
                      <a:pt x="0" y="31337"/>
                    </a:lnTo>
                    <a:lnTo>
                      <a:pt x="7144" y="31337"/>
                    </a:lnTo>
                    <a:cubicBezTo>
                      <a:pt x="20098" y="31337"/>
                      <a:pt x="30766" y="42005"/>
                      <a:pt x="30766" y="54959"/>
                    </a:cubicBezTo>
                    <a:lnTo>
                      <a:pt x="30766" y="239173"/>
                    </a:lnTo>
                    <a:cubicBezTo>
                      <a:pt x="30766" y="252127"/>
                      <a:pt x="20193" y="262795"/>
                      <a:pt x="7144" y="262795"/>
                    </a:cubicBezTo>
                    <a:lnTo>
                      <a:pt x="0" y="262795"/>
                    </a:lnTo>
                    <a:lnTo>
                      <a:pt x="0" y="293942"/>
                    </a:lnTo>
                    <a:lnTo>
                      <a:pt x="248983" y="29413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FCA76973-2B1D-E056-9B2D-CB81876900B0}"/>
                  </a:ext>
                </a:extLst>
              </p:cNvPr>
              <p:cNvSpPr/>
              <p:nvPr/>
            </p:nvSpPr>
            <p:spPr>
              <a:xfrm>
                <a:off x="6217588" y="3134295"/>
                <a:ext cx="237562" cy="293941"/>
              </a:xfrm>
              <a:custGeom>
                <a:avLst/>
                <a:gdLst>
                  <a:gd name="connsiteX0" fmla="*/ 133586 w 237562"/>
                  <a:gd name="connsiteY0" fmla="*/ 30956 h 293941"/>
                  <a:gd name="connsiteX1" fmla="*/ 201976 w 237562"/>
                  <a:gd name="connsiteY1" fmla="*/ 95250 h 293941"/>
                  <a:gd name="connsiteX2" fmla="*/ 232551 w 237562"/>
                  <a:gd name="connsiteY2" fmla="*/ 95250 h 293941"/>
                  <a:gd name="connsiteX3" fmla="*/ 232551 w 237562"/>
                  <a:gd name="connsiteY3" fmla="*/ 0 h 293941"/>
                  <a:gd name="connsiteX4" fmla="*/ 6713 w 237562"/>
                  <a:gd name="connsiteY4" fmla="*/ 0 h 293941"/>
                  <a:gd name="connsiteX5" fmla="*/ 64339 w 237562"/>
                  <a:gd name="connsiteY5" fmla="*/ 151733 h 293941"/>
                  <a:gd name="connsiteX6" fmla="*/ 132348 w 237562"/>
                  <a:gd name="connsiteY6" fmla="*/ 262795 h 293941"/>
                  <a:gd name="connsiteX7" fmla="*/ 94248 w 237562"/>
                  <a:gd name="connsiteY7" fmla="*/ 262795 h 293941"/>
                  <a:gd name="connsiteX8" fmla="*/ 33383 w 237562"/>
                  <a:gd name="connsiteY8" fmla="*/ 198501 h 293941"/>
                  <a:gd name="connsiteX9" fmla="*/ 1760 w 237562"/>
                  <a:gd name="connsiteY9" fmla="*/ 198501 h 293941"/>
                  <a:gd name="connsiteX10" fmla="*/ 1760 w 237562"/>
                  <a:gd name="connsiteY10" fmla="*/ 293942 h 293941"/>
                  <a:gd name="connsiteX11" fmla="*/ 229312 w 237562"/>
                  <a:gd name="connsiteY11" fmla="*/ 293942 h 293941"/>
                  <a:gd name="connsiteX12" fmla="*/ 168257 w 237562"/>
                  <a:gd name="connsiteY12" fmla="*/ 133731 h 293941"/>
                  <a:gd name="connsiteX13" fmla="*/ 104821 w 237562"/>
                  <a:gd name="connsiteY13" fmla="*/ 30671 h 293941"/>
                  <a:gd name="connsiteX14" fmla="*/ 133586 w 237562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7562" h="293941">
                    <a:moveTo>
                      <a:pt x="133586" y="30956"/>
                    </a:moveTo>
                    <a:cubicBezTo>
                      <a:pt x="197023" y="30956"/>
                      <a:pt x="201976" y="95250"/>
                      <a:pt x="201976" y="95250"/>
                    </a:cubicBezTo>
                    <a:lnTo>
                      <a:pt x="232551" y="95250"/>
                    </a:lnTo>
                    <a:lnTo>
                      <a:pt x="232551" y="0"/>
                    </a:lnTo>
                    <a:lnTo>
                      <a:pt x="6713" y="0"/>
                    </a:lnTo>
                    <a:cubicBezTo>
                      <a:pt x="6713" y="0"/>
                      <a:pt x="-29006" y="46768"/>
                      <a:pt x="64339" y="151733"/>
                    </a:cubicBezTo>
                    <a:cubicBezTo>
                      <a:pt x="64339" y="151733"/>
                      <a:pt x="130538" y="228981"/>
                      <a:pt x="132348" y="262795"/>
                    </a:cubicBezTo>
                    <a:lnTo>
                      <a:pt x="94248" y="262795"/>
                    </a:lnTo>
                    <a:cubicBezTo>
                      <a:pt x="39289" y="262795"/>
                      <a:pt x="33383" y="198501"/>
                      <a:pt x="33383" y="198501"/>
                    </a:cubicBezTo>
                    <a:lnTo>
                      <a:pt x="1760" y="198501"/>
                    </a:lnTo>
                    <a:lnTo>
                      <a:pt x="1760" y="293942"/>
                    </a:lnTo>
                    <a:lnTo>
                      <a:pt x="229312" y="293942"/>
                    </a:lnTo>
                    <a:cubicBezTo>
                      <a:pt x="229312" y="293942"/>
                      <a:pt x="270651" y="249365"/>
                      <a:pt x="168257" y="133731"/>
                    </a:cubicBezTo>
                    <a:cubicBezTo>
                      <a:pt x="168257" y="133731"/>
                      <a:pt x="114536" y="78581"/>
                      <a:pt x="104821" y="30671"/>
                    </a:cubicBezTo>
                    <a:lnTo>
                      <a:pt x="133586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60DF7212-7CE6-AE1F-FD71-12C138EF34B3}"/>
                  </a:ext>
                </a:extLst>
              </p:cNvPr>
              <p:cNvSpPr/>
              <p:nvPr/>
            </p:nvSpPr>
            <p:spPr>
              <a:xfrm>
                <a:off x="6481716" y="3134295"/>
                <a:ext cx="237562" cy="293941"/>
              </a:xfrm>
              <a:custGeom>
                <a:avLst/>
                <a:gdLst>
                  <a:gd name="connsiteX0" fmla="*/ 133586 w 237562"/>
                  <a:gd name="connsiteY0" fmla="*/ 30956 h 293941"/>
                  <a:gd name="connsiteX1" fmla="*/ 201976 w 237562"/>
                  <a:gd name="connsiteY1" fmla="*/ 95250 h 293941"/>
                  <a:gd name="connsiteX2" fmla="*/ 232265 w 237562"/>
                  <a:gd name="connsiteY2" fmla="*/ 95250 h 293941"/>
                  <a:gd name="connsiteX3" fmla="*/ 232265 w 237562"/>
                  <a:gd name="connsiteY3" fmla="*/ 0 h 293941"/>
                  <a:gd name="connsiteX4" fmla="*/ 6713 w 237562"/>
                  <a:gd name="connsiteY4" fmla="*/ 0 h 293941"/>
                  <a:gd name="connsiteX5" fmla="*/ 64339 w 237562"/>
                  <a:gd name="connsiteY5" fmla="*/ 151733 h 293941"/>
                  <a:gd name="connsiteX6" fmla="*/ 132348 w 237562"/>
                  <a:gd name="connsiteY6" fmla="*/ 262795 h 293941"/>
                  <a:gd name="connsiteX7" fmla="*/ 94248 w 237562"/>
                  <a:gd name="connsiteY7" fmla="*/ 262795 h 293941"/>
                  <a:gd name="connsiteX8" fmla="*/ 33383 w 237562"/>
                  <a:gd name="connsiteY8" fmla="*/ 198501 h 293941"/>
                  <a:gd name="connsiteX9" fmla="*/ 1760 w 237562"/>
                  <a:gd name="connsiteY9" fmla="*/ 198501 h 293941"/>
                  <a:gd name="connsiteX10" fmla="*/ 1760 w 237562"/>
                  <a:gd name="connsiteY10" fmla="*/ 293942 h 293941"/>
                  <a:gd name="connsiteX11" fmla="*/ 229313 w 237562"/>
                  <a:gd name="connsiteY11" fmla="*/ 293942 h 293941"/>
                  <a:gd name="connsiteX12" fmla="*/ 168257 w 237562"/>
                  <a:gd name="connsiteY12" fmla="*/ 133731 h 293941"/>
                  <a:gd name="connsiteX13" fmla="*/ 104821 w 237562"/>
                  <a:gd name="connsiteY13" fmla="*/ 30671 h 293941"/>
                  <a:gd name="connsiteX14" fmla="*/ 133586 w 237562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7562" h="293941">
                    <a:moveTo>
                      <a:pt x="133586" y="30956"/>
                    </a:moveTo>
                    <a:cubicBezTo>
                      <a:pt x="196832" y="30956"/>
                      <a:pt x="201976" y="95250"/>
                      <a:pt x="201976" y="95250"/>
                    </a:cubicBezTo>
                    <a:lnTo>
                      <a:pt x="232265" y="95250"/>
                    </a:lnTo>
                    <a:lnTo>
                      <a:pt x="232265" y="0"/>
                    </a:lnTo>
                    <a:lnTo>
                      <a:pt x="6713" y="0"/>
                    </a:lnTo>
                    <a:cubicBezTo>
                      <a:pt x="6713" y="0"/>
                      <a:pt x="-29006" y="46768"/>
                      <a:pt x="64339" y="151733"/>
                    </a:cubicBezTo>
                    <a:cubicBezTo>
                      <a:pt x="64339" y="151733"/>
                      <a:pt x="130538" y="228981"/>
                      <a:pt x="132348" y="262795"/>
                    </a:cubicBezTo>
                    <a:lnTo>
                      <a:pt x="94248" y="262795"/>
                    </a:lnTo>
                    <a:cubicBezTo>
                      <a:pt x="39289" y="262795"/>
                      <a:pt x="33383" y="198501"/>
                      <a:pt x="33383" y="198501"/>
                    </a:cubicBezTo>
                    <a:lnTo>
                      <a:pt x="1760" y="198501"/>
                    </a:lnTo>
                    <a:lnTo>
                      <a:pt x="1760" y="293942"/>
                    </a:lnTo>
                    <a:lnTo>
                      <a:pt x="229313" y="293942"/>
                    </a:lnTo>
                    <a:cubicBezTo>
                      <a:pt x="229313" y="293942"/>
                      <a:pt x="270651" y="249365"/>
                      <a:pt x="168257" y="133731"/>
                    </a:cubicBezTo>
                    <a:cubicBezTo>
                      <a:pt x="168257" y="133731"/>
                      <a:pt x="114536" y="78581"/>
                      <a:pt x="104821" y="30671"/>
                    </a:cubicBezTo>
                    <a:lnTo>
                      <a:pt x="133586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721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|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1628776"/>
            <a:ext cx="8663775" cy="1962150"/>
          </a:xfrm>
        </p:spPr>
        <p:txBody>
          <a:bodyPr anchor="b" anchorCtr="0">
            <a:noAutofit/>
          </a:bodyPr>
          <a:lstStyle>
            <a:lvl1pPr>
              <a:lnSpc>
                <a:spcPts val="5000"/>
              </a:lnSpc>
              <a:defRPr sz="4500" b="0">
                <a:latin typeface="+mj-lt"/>
                <a:cs typeface="ZEISS Frutiger Next W1G" panose="020B0503040204020203" pitchFamily="34" charset="0"/>
              </a:defRPr>
            </a:lvl1pPr>
          </a:lstStyle>
          <a:p>
            <a:r>
              <a:rPr lang="en-US" noProof="0" dirty="0"/>
              <a:t>Edit Master Cover Format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5D536C54-AD88-4971-B5AC-E8FD5A47527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18319" y="3849556"/>
            <a:ext cx="8663775" cy="1296124"/>
          </a:xfrm>
        </p:spPr>
        <p:txBody>
          <a:bodyPr wrap="square">
            <a:no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2000">
                <a:solidFill>
                  <a:srgbClr val="0F2DB3"/>
                </a:solidFill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DAB4CFE-07B3-4E55-9D90-97D0802B625E}"/>
              </a:ext>
            </a:extLst>
          </p:cNvPr>
          <p:cNvGrpSpPr/>
          <p:nvPr userDrawn="1"/>
        </p:nvGrpSpPr>
        <p:grpSpPr>
          <a:xfrm>
            <a:off x="304116" y="-697714"/>
            <a:ext cx="11370764" cy="411957"/>
            <a:chOff x="304116" y="6944502"/>
            <a:chExt cx="11370764" cy="411957"/>
          </a:xfrm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300A9246-8173-41E6-B35E-71E183DE4E5C}"/>
                </a:ext>
              </a:extLst>
            </p:cNvPr>
            <p:cNvGrpSpPr/>
            <p:nvPr/>
          </p:nvGrpSpPr>
          <p:grpSpPr>
            <a:xfrm rot="16200000">
              <a:off x="2040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E12700E9-0E4C-4897-99DD-2830E88815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030ADEB2-5D3B-4E5B-A61D-BF59899841EE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36D9866E-22EA-4C01-935A-3E2C494266D0}"/>
                </a:ext>
              </a:extLst>
            </p:cNvPr>
            <p:cNvGrpSpPr/>
            <p:nvPr/>
          </p:nvGrpSpPr>
          <p:grpSpPr>
            <a:xfrm rot="16200000">
              <a:off x="56396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B6FF4BEA-4EAE-4C33-A13C-07FA25366D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DA5D9D5D-EED8-4F7D-A8F8-28A0EE09DC9D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BA6FCF1E-4401-4C92-9074-C31193286809}"/>
                </a:ext>
              </a:extLst>
            </p:cNvPr>
            <p:cNvGrpSpPr/>
            <p:nvPr/>
          </p:nvGrpSpPr>
          <p:grpSpPr>
            <a:xfrm rot="5400000">
              <a:off x="6093326" y="7046990"/>
              <a:ext cx="411956" cy="206980"/>
              <a:chOff x="-615197" y="4350961"/>
              <a:chExt cx="411956" cy="206980"/>
            </a:xfrm>
          </p:grpSpPr>
          <p:cxnSp>
            <p:nvCxnSpPr>
              <p:cNvPr id="58" name="Gerader Verbinder 57">
                <a:extLst>
                  <a:ext uri="{FF2B5EF4-FFF2-40B4-BE49-F238E27FC236}">
                    <a16:creationId xmlns:a16="http://schemas.microsoft.com/office/drawing/2014/main" id="{C4B84965-068B-48C7-9591-12635653F3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D8C6785E-EC81-4CD6-B798-6B15988F7A1B}"/>
                  </a:ext>
                </a:extLst>
              </p:cNvPr>
              <p:cNvSpPr txBox="1"/>
              <p:nvPr/>
            </p:nvSpPr>
            <p:spPr>
              <a:xfrm rot="10800000">
                <a:off x="-615197" y="435096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D95A093-246B-475B-B5C1-DFCABC1167E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7A903E37-A5CD-4C3B-80C7-CB464BC47B1A}"/>
                </a:ext>
              </a:extLst>
            </p:cNvPr>
            <p:cNvGrpSpPr/>
            <p:nvPr/>
          </p:nvGrpSpPr>
          <p:grpSpPr>
            <a:xfrm rot="16200000">
              <a:off x="11362992" y="7044570"/>
              <a:ext cx="411956" cy="211821"/>
              <a:chOff x="-615197" y="4299854"/>
              <a:chExt cx="411956" cy="211821"/>
            </a:xfrm>
          </p:grpSpPr>
          <p:cxnSp>
            <p:nvCxnSpPr>
              <p:cNvPr id="56" name="Gerader Verbinder 55">
                <a:extLst>
                  <a:ext uri="{FF2B5EF4-FFF2-40B4-BE49-F238E27FC236}">
                    <a16:creationId xmlns:a16="http://schemas.microsoft.com/office/drawing/2014/main" id="{6C64B1E1-B242-4FB0-A5FD-EB6A5CEE0F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811ADFC4-81F8-4735-AF8F-87B09E25133D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8680E5C6-D968-479F-8A26-E67B39E55BE2}"/>
              </a:ext>
            </a:extLst>
          </p:cNvPr>
          <p:cNvGrpSpPr/>
          <p:nvPr userDrawn="1"/>
        </p:nvGrpSpPr>
        <p:grpSpPr>
          <a:xfrm>
            <a:off x="-697714" y="80201"/>
            <a:ext cx="411956" cy="6720119"/>
            <a:chOff x="-502267" y="80201"/>
            <a:chExt cx="411956" cy="6720119"/>
          </a:xfrm>
        </p:grpSpPr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45D73631-482A-4C31-94AF-E58363664F7A}"/>
                </a:ext>
              </a:extLst>
            </p:cNvPr>
            <p:cNvGrpSpPr/>
            <p:nvPr/>
          </p:nvGrpSpPr>
          <p:grpSpPr>
            <a:xfrm>
              <a:off x="-502267" y="6593340"/>
              <a:ext cx="411956" cy="206980"/>
              <a:chOff x="-615197" y="4452994"/>
              <a:chExt cx="411956" cy="206980"/>
            </a:xfrm>
          </p:grpSpPr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E5C5EBE1-33E9-4380-A9E2-291659F4D95A}"/>
                  </a:ext>
                </a:extLst>
              </p:cNvPr>
              <p:cNvSpPr txBox="1"/>
              <p:nvPr/>
            </p:nvSpPr>
            <p:spPr>
              <a:xfrm>
                <a:off x="-615197" y="445299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08.92</a:t>
                </a:r>
              </a:p>
            </p:txBody>
          </p:sp>
          <p:cxnSp>
            <p:nvCxnSpPr>
              <p:cNvPr id="83" name="Gerader Verbinder 82">
                <a:extLst>
                  <a:ext uri="{FF2B5EF4-FFF2-40B4-BE49-F238E27FC236}">
                    <a16:creationId xmlns:a16="http://schemas.microsoft.com/office/drawing/2014/main" id="{06D32C84-E0A8-4D85-B127-376F47B30D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97389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9EA6B39C-54DF-46D5-B92B-AB93FF853F2D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092B48C7-7FA6-4EDA-9619-FAF4228117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36F518D9-4E09-41B7-825B-7FD22845B38D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07.40</a:t>
                </a: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A65E0A08-EF39-4547-A13D-AA661D34D2CE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6EFA4495-871B-48F0-881F-C31ED9E4F8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B7880C48-3B57-4BA1-93AE-8CC6A203417A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00.00</a:t>
                </a:r>
              </a:p>
            </p:txBody>
          </p:sp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C4FFEA28-BD76-44F1-9C33-3503C78E3F14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76" name="Gerader Verbinder 75">
                <a:extLst>
                  <a:ext uri="{FF2B5EF4-FFF2-40B4-BE49-F238E27FC236}">
                    <a16:creationId xmlns:a16="http://schemas.microsoft.com/office/drawing/2014/main" id="{DCAB5C85-C009-49CB-8BB7-603D8BC25C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E3516CE-8623-4F07-A5CA-0AA9E5623AFC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06.60</a:t>
                </a:r>
              </a:p>
            </p:txBody>
          </p:sp>
        </p:grpSp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A39642A0-F468-4506-BF15-7321D129AE0F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74" name="Gerader Verbinder 73">
                <a:extLst>
                  <a:ext uri="{FF2B5EF4-FFF2-40B4-BE49-F238E27FC236}">
                    <a16:creationId xmlns:a16="http://schemas.microsoft.com/office/drawing/2014/main" id="{4772045E-4767-4764-A77C-DCE115C29E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B7574531-AD32-4E06-AC64-6A1F78D95AF6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05.00</a:t>
                </a:r>
              </a:p>
            </p:txBody>
          </p:sp>
        </p:grp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212A55DB-8C35-4E8A-B959-BE7C769F49BA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2E63BDCB-6A9F-426F-B4CD-DC50B15EAF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22A03284-1DBA-4AA8-816F-09D2A52A3815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08.70</a:t>
                </a:r>
              </a:p>
            </p:txBody>
          </p:sp>
        </p:grp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3DC0DA3-14A9-9148-91DC-745C6ED5DC66}"/>
              </a:ext>
            </a:extLst>
          </p:cNvPr>
          <p:cNvGrpSpPr/>
          <p:nvPr userDrawn="1"/>
        </p:nvGrpSpPr>
        <p:grpSpPr>
          <a:xfrm>
            <a:off x="11170442" y="299244"/>
            <a:ext cx="505400" cy="505400"/>
            <a:chOff x="5423248" y="2756248"/>
            <a:chExt cx="1349978" cy="1349978"/>
          </a:xfrm>
        </p:grpSpPr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0CDEF2C3-836C-0C2A-8851-B7B1FF3C25FD}"/>
                </a:ext>
              </a:extLst>
            </p:cNvPr>
            <p:cNvSpPr/>
            <p:nvPr/>
          </p:nvSpPr>
          <p:spPr>
            <a:xfrm>
              <a:off x="5423248" y="2756248"/>
              <a:ext cx="1349978" cy="1349978"/>
            </a:xfrm>
            <a:custGeom>
              <a:avLst/>
              <a:gdLst>
                <a:gd name="connsiteX0" fmla="*/ 1349788 w 1349978"/>
                <a:gd name="connsiteY0" fmla="*/ 1349978 h 1349978"/>
                <a:gd name="connsiteX1" fmla="*/ 675037 w 1349978"/>
                <a:gd name="connsiteY1" fmla="*/ 1205389 h 1349978"/>
                <a:gd name="connsiteX2" fmla="*/ 0 w 1349978"/>
                <a:gd name="connsiteY2" fmla="*/ 1349978 h 1349978"/>
                <a:gd name="connsiteX3" fmla="*/ 0 w 1349978"/>
                <a:gd name="connsiteY3" fmla="*/ 0 h 1349978"/>
                <a:gd name="connsiteX4" fmla="*/ 1349978 w 1349978"/>
                <a:gd name="connsiteY4" fmla="*/ 0 h 1349978"/>
                <a:gd name="connsiteX5" fmla="*/ 1349788 w 1349978"/>
                <a:gd name="connsiteY5" fmla="*/ 1349978 h 1349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978" h="1349978">
                  <a:moveTo>
                    <a:pt x="1349788" y="1349978"/>
                  </a:moveTo>
                  <a:cubicBezTo>
                    <a:pt x="1143953" y="1257110"/>
                    <a:pt x="915543" y="1205389"/>
                    <a:pt x="675037" y="1205389"/>
                  </a:cubicBezTo>
                  <a:cubicBezTo>
                    <a:pt x="434530" y="1205389"/>
                    <a:pt x="205835" y="1257110"/>
                    <a:pt x="0" y="1349978"/>
                  </a:cubicBezTo>
                  <a:lnTo>
                    <a:pt x="0" y="0"/>
                  </a:lnTo>
                  <a:lnTo>
                    <a:pt x="1349978" y="0"/>
                  </a:lnTo>
                  <a:lnTo>
                    <a:pt x="1349788" y="1349978"/>
                  </a:lnTo>
                  <a:close/>
                </a:path>
              </a:pathLst>
            </a:custGeom>
            <a:solidFill>
              <a:srgbClr val="0F2D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6" name="Grafik 31">
              <a:extLst>
                <a:ext uri="{FF2B5EF4-FFF2-40B4-BE49-F238E27FC236}">
                  <a16:creationId xmlns:a16="http://schemas.microsoft.com/office/drawing/2014/main" id="{6C3D12A5-556C-CBEA-063D-ECDF9BFF4B52}"/>
                </a:ext>
              </a:extLst>
            </p:cNvPr>
            <p:cNvGrpSpPr/>
            <p:nvPr/>
          </p:nvGrpSpPr>
          <p:grpSpPr>
            <a:xfrm>
              <a:off x="5474985" y="3134295"/>
              <a:ext cx="1244293" cy="294132"/>
              <a:chOff x="5474985" y="3134295"/>
              <a:chExt cx="1244293" cy="294132"/>
            </a:xfrm>
            <a:solidFill>
              <a:srgbClr val="FFFFFF"/>
            </a:solidFill>
          </p:grpSpPr>
          <p:sp>
            <p:nvSpPr>
              <p:cNvPr id="7" name="Freihandform: Form 6">
                <a:extLst>
                  <a:ext uri="{FF2B5EF4-FFF2-40B4-BE49-F238E27FC236}">
                    <a16:creationId xmlns:a16="http://schemas.microsoft.com/office/drawing/2014/main" id="{7BA719B4-2EE9-848F-BADF-9E069D35AC6A}"/>
                  </a:ext>
                </a:extLst>
              </p:cNvPr>
              <p:cNvSpPr/>
              <p:nvPr/>
            </p:nvSpPr>
            <p:spPr>
              <a:xfrm>
                <a:off x="5474985" y="3134295"/>
                <a:ext cx="247353" cy="293941"/>
              </a:xfrm>
              <a:custGeom>
                <a:avLst/>
                <a:gdLst>
                  <a:gd name="connsiteX0" fmla="*/ 109998 w 247353"/>
                  <a:gd name="connsiteY0" fmla="*/ 30956 h 293941"/>
                  <a:gd name="connsiteX1" fmla="*/ 41418 w 247353"/>
                  <a:gd name="connsiteY1" fmla="*/ 95250 h 293941"/>
                  <a:gd name="connsiteX2" fmla="*/ 11129 w 247353"/>
                  <a:gd name="connsiteY2" fmla="*/ 95250 h 293941"/>
                  <a:gd name="connsiteX3" fmla="*/ 11129 w 247353"/>
                  <a:gd name="connsiteY3" fmla="*/ 0 h 293941"/>
                  <a:gd name="connsiteX4" fmla="*/ 247349 w 247353"/>
                  <a:gd name="connsiteY4" fmla="*/ 0 h 293941"/>
                  <a:gd name="connsiteX5" fmla="*/ 179340 w 247353"/>
                  <a:gd name="connsiteY5" fmla="*/ 151733 h 293941"/>
                  <a:gd name="connsiteX6" fmla="*/ 111141 w 247353"/>
                  <a:gd name="connsiteY6" fmla="*/ 262795 h 293941"/>
                  <a:gd name="connsiteX7" fmla="*/ 149432 w 247353"/>
                  <a:gd name="connsiteY7" fmla="*/ 262795 h 293941"/>
                  <a:gd name="connsiteX8" fmla="*/ 210011 w 247353"/>
                  <a:gd name="connsiteY8" fmla="*/ 198501 h 293941"/>
                  <a:gd name="connsiteX9" fmla="*/ 241634 w 247353"/>
                  <a:gd name="connsiteY9" fmla="*/ 198501 h 293941"/>
                  <a:gd name="connsiteX10" fmla="*/ 241634 w 247353"/>
                  <a:gd name="connsiteY10" fmla="*/ 293942 h 293941"/>
                  <a:gd name="connsiteX11" fmla="*/ 270 w 247353"/>
                  <a:gd name="connsiteY11" fmla="*/ 293942 h 293941"/>
                  <a:gd name="connsiteX12" fmla="*/ 75137 w 247353"/>
                  <a:gd name="connsiteY12" fmla="*/ 133731 h 293941"/>
                  <a:gd name="connsiteX13" fmla="*/ 138573 w 247353"/>
                  <a:gd name="connsiteY13" fmla="*/ 30671 h 293941"/>
                  <a:gd name="connsiteX14" fmla="*/ 109998 w 247353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7353" h="293941">
                    <a:moveTo>
                      <a:pt x="109998" y="30956"/>
                    </a:moveTo>
                    <a:cubicBezTo>
                      <a:pt x="46562" y="30956"/>
                      <a:pt x="41418" y="95250"/>
                      <a:pt x="41418" y="95250"/>
                    </a:cubicBezTo>
                    <a:lnTo>
                      <a:pt x="11129" y="95250"/>
                    </a:lnTo>
                    <a:lnTo>
                      <a:pt x="11129" y="0"/>
                    </a:lnTo>
                    <a:lnTo>
                      <a:pt x="247349" y="0"/>
                    </a:lnTo>
                    <a:cubicBezTo>
                      <a:pt x="247349" y="0"/>
                      <a:pt x="249254" y="73628"/>
                      <a:pt x="179340" y="151733"/>
                    </a:cubicBezTo>
                    <a:cubicBezTo>
                      <a:pt x="179340" y="151733"/>
                      <a:pt x="112856" y="228981"/>
                      <a:pt x="111141" y="262795"/>
                    </a:cubicBezTo>
                    <a:lnTo>
                      <a:pt x="149432" y="262795"/>
                    </a:lnTo>
                    <a:cubicBezTo>
                      <a:pt x="204391" y="262795"/>
                      <a:pt x="210011" y="198501"/>
                      <a:pt x="210011" y="198501"/>
                    </a:cubicBezTo>
                    <a:lnTo>
                      <a:pt x="241634" y="198501"/>
                    </a:lnTo>
                    <a:lnTo>
                      <a:pt x="241634" y="293942"/>
                    </a:lnTo>
                    <a:lnTo>
                      <a:pt x="270" y="293942"/>
                    </a:lnTo>
                    <a:cubicBezTo>
                      <a:pt x="270" y="293942"/>
                      <a:pt x="-8588" y="221647"/>
                      <a:pt x="75137" y="133731"/>
                    </a:cubicBezTo>
                    <a:cubicBezTo>
                      <a:pt x="75137" y="133731"/>
                      <a:pt x="126667" y="76200"/>
                      <a:pt x="138573" y="30671"/>
                    </a:cubicBezTo>
                    <a:lnTo>
                      <a:pt x="109998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" name="Freihandform: Form 8">
                <a:extLst>
                  <a:ext uri="{FF2B5EF4-FFF2-40B4-BE49-F238E27FC236}">
                    <a16:creationId xmlns:a16="http://schemas.microsoft.com/office/drawing/2014/main" id="{2F644EBD-BE22-19F1-A176-E48AFFE55640}"/>
                  </a:ext>
                </a:extLst>
              </p:cNvPr>
              <p:cNvSpPr/>
              <p:nvPr/>
            </p:nvSpPr>
            <p:spPr>
              <a:xfrm>
                <a:off x="6030181" y="3134295"/>
                <a:ext cx="156495" cy="293750"/>
              </a:xfrm>
              <a:custGeom>
                <a:avLst/>
                <a:gdLst>
                  <a:gd name="connsiteX0" fmla="*/ 156496 w 156495"/>
                  <a:gd name="connsiteY0" fmla="*/ 293751 h 293750"/>
                  <a:gd name="connsiteX1" fmla="*/ 156496 w 156495"/>
                  <a:gd name="connsiteY1" fmla="*/ 262604 h 293750"/>
                  <a:gd name="connsiteX2" fmla="*/ 149352 w 156495"/>
                  <a:gd name="connsiteY2" fmla="*/ 262604 h 293750"/>
                  <a:gd name="connsiteX3" fmla="*/ 125730 w 156495"/>
                  <a:gd name="connsiteY3" fmla="*/ 238982 h 293750"/>
                  <a:gd name="connsiteX4" fmla="*/ 125730 w 156495"/>
                  <a:gd name="connsiteY4" fmla="*/ 54769 h 293750"/>
                  <a:gd name="connsiteX5" fmla="*/ 149352 w 156495"/>
                  <a:gd name="connsiteY5" fmla="*/ 31147 h 293750"/>
                  <a:gd name="connsiteX6" fmla="*/ 156496 w 156495"/>
                  <a:gd name="connsiteY6" fmla="*/ 31147 h 293750"/>
                  <a:gd name="connsiteX7" fmla="*/ 156496 w 156495"/>
                  <a:gd name="connsiteY7" fmla="*/ 0 h 293750"/>
                  <a:gd name="connsiteX8" fmla="*/ 0 w 156495"/>
                  <a:gd name="connsiteY8" fmla="*/ 0 h 293750"/>
                  <a:gd name="connsiteX9" fmla="*/ 0 w 156495"/>
                  <a:gd name="connsiteY9" fmla="*/ 31147 h 293750"/>
                  <a:gd name="connsiteX10" fmla="*/ 7144 w 156495"/>
                  <a:gd name="connsiteY10" fmla="*/ 31147 h 293750"/>
                  <a:gd name="connsiteX11" fmla="*/ 30956 w 156495"/>
                  <a:gd name="connsiteY11" fmla="*/ 54769 h 293750"/>
                  <a:gd name="connsiteX12" fmla="*/ 30956 w 156495"/>
                  <a:gd name="connsiteY12" fmla="*/ 238982 h 293750"/>
                  <a:gd name="connsiteX13" fmla="*/ 7144 w 156495"/>
                  <a:gd name="connsiteY13" fmla="*/ 262604 h 293750"/>
                  <a:gd name="connsiteX14" fmla="*/ 0 w 156495"/>
                  <a:gd name="connsiteY14" fmla="*/ 262604 h 293750"/>
                  <a:gd name="connsiteX15" fmla="*/ 0 w 156495"/>
                  <a:gd name="connsiteY15" fmla="*/ 293751 h 293750"/>
                  <a:gd name="connsiteX16" fmla="*/ 156496 w 156495"/>
                  <a:gd name="connsiteY16" fmla="*/ 293751 h 2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495" h="293750">
                    <a:moveTo>
                      <a:pt x="156496" y="293751"/>
                    </a:moveTo>
                    <a:lnTo>
                      <a:pt x="156496" y="262604"/>
                    </a:lnTo>
                    <a:lnTo>
                      <a:pt x="149352" y="262604"/>
                    </a:lnTo>
                    <a:cubicBezTo>
                      <a:pt x="136398" y="262604"/>
                      <a:pt x="125730" y="251936"/>
                      <a:pt x="125730" y="238982"/>
                    </a:cubicBezTo>
                    <a:lnTo>
                      <a:pt x="125730" y="54769"/>
                    </a:lnTo>
                    <a:cubicBezTo>
                      <a:pt x="125730" y="41815"/>
                      <a:pt x="136303" y="31147"/>
                      <a:pt x="149352" y="31147"/>
                    </a:cubicBezTo>
                    <a:lnTo>
                      <a:pt x="156496" y="31147"/>
                    </a:lnTo>
                    <a:lnTo>
                      <a:pt x="156496" y="0"/>
                    </a:lnTo>
                    <a:lnTo>
                      <a:pt x="0" y="0"/>
                    </a:lnTo>
                    <a:lnTo>
                      <a:pt x="0" y="31147"/>
                    </a:lnTo>
                    <a:lnTo>
                      <a:pt x="7144" y="31147"/>
                    </a:lnTo>
                    <a:cubicBezTo>
                      <a:pt x="20383" y="31147"/>
                      <a:pt x="30956" y="41720"/>
                      <a:pt x="30956" y="54769"/>
                    </a:cubicBezTo>
                    <a:lnTo>
                      <a:pt x="30956" y="238982"/>
                    </a:lnTo>
                    <a:cubicBezTo>
                      <a:pt x="30956" y="251936"/>
                      <a:pt x="20383" y="262604"/>
                      <a:pt x="7144" y="262604"/>
                    </a:cubicBezTo>
                    <a:lnTo>
                      <a:pt x="0" y="262604"/>
                    </a:lnTo>
                    <a:lnTo>
                      <a:pt x="0" y="293751"/>
                    </a:lnTo>
                    <a:lnTo>
                      <a:pt x="156496" y="29375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F0911834-821C-223A-7862-65EF773739DE}"/>
                  </a:ext>
                </a:extLst>
              </p:cNvPr>
              <p:cNvSpPr/>
              <p:nvPr/>
            </p:nvSpPr>
            <p:spPr>
              <a:xfrm>
                <a:off x="5748718" y="3134295"/>
                <a:ext cx="248983" cy="294132"/>
              </a:xfrm>
              <a:custGeom>
                <a:avLst/>
                <a:gdLst>
                  <a:gd name="connsiteX0" fmla="*/ 248983 w 248983"/>
                  <a:gd name="connsiteY0" fmla="*/ 294037 h 294132"/>
                  <a:gd name="connsiteX1" fmla="*/ 248983 w 248983"/>
                  <a:gd name="connsiteY1" fmla="*/ 198596 h 294132"/>
                  <a:gd name="connsiteX2" fmla="*/ 217361 w 248983"/>
                  <a:gd name="connsiteY2" fmla="*/ 198596 h 294132"/>
                  <a:gd name="connsiteX3" fmla="*/ 156496 w 248983"/>
                  <a:gd name="connsiteY3" fmla="*/ 262890 h 294132"/>
                  <a:gd name="connsiteX4" fmla="*/ 124873 w 248983"/>
                  <a:gd name="connsiteY4" fmla="*/ 262890 h 294132"/>
                  <a:gd name="connsiteX5" fmla="*/ 124873 w 248983"/>
                  <a:gd name="connsiteY5" fmla="*/ 162687 h 294132"/>
                  <a:gd name="connsiteX6" fmla="*/ 136112 w 248983"/>
                  <a:gd name="connsiteY6" fmla="*/ 162687 h 294132"/>
                  <a:gd name="connsiteX7" fmla="*/ 159925 w 248983"/>
                  <a:gd name="connsiteY7" fmla="*/ 186500 h 294132"/>
                  <a:gd name="connsiteX8" fmla="*/ 159925 w 248983"/>
                  <a:gd name="connsiteY8" fmla="*/ 198406 h 294132"/>
                  <a:gd name="connsiteX9" fmla="*/ 191071 w 248983"/>
                  <a:gd name="connsiteY9" fmla="*/ 198406 h 294132"/>
                  <a:gd name="connsiteX10" fmla="*/ 191071 w 248983"/>
                  <a:gd name="connsiteY10" fmla="*/ 95631 h 294132"/>
                  <a:gd name="connsiteX11" fmla="*/ 159925 w 248983"/>
                  <a:gd name="connsiteY11" fmla="*/ 95631 h 294132"/>
                  <a:gd name="connsiteX12" fmla="*/ 159925 w 248983"/>
                  <a:gd name="connsiteY12" fmla="*/ 107537 h 294132"/>
                  <a:gd name="connsiteX13" fmla="*/ 136112 w 248983"/>
                  <a:gd name="connsiteY13" fmla="*/ 131350 h 294132"/>
                  <a:gd name="connsiteX14" fmla="*/ 124873 w 248983"/>
                  <a:gd name="connsiteY14" fmla="*/ 131350 h 294132"/>
                  <a:gd name="connsiteX15" fmla="*/ 124873 w 248983"/>
                  <a:gd name="connsiteY15" fmla="*/ 31147 h 294132"/>
                  <a:gd name="connsiteX16" fmla="*/ 156496 w 248983"/>
                  <a:gd name="connsiteY16" fmla="*/ 31147 h 294132"/>
                  <a:gd name="connsiteX17" fmla="*/ 217361 w 248983"/>
                  <a:gd name="connsiteY17" fmla="*/ 95441 h 294132"/>
                  <a:gd name="connsiteX18" fmla="*/ 248983 w 248983"/>
                  <a:gd name="connsiteY18" fmla="*/ 95441 h 294132"/>
                  <a:gd name="connsiteX19" fmla="*/ 248983 w 248983"/>
                  <a:gd name="connsiteY19" fmla="*/ 0 h 294132"/>
                  <a:gd name="connsiteX20" fmla="*/ 0 w 248983"/>
                  <a:gd name="connsiteY20" fmla="*/ 0 h 294132"/>
                  <a:gd name="connsiteX21" fmla="*/ 0 w 248983"/>
                  <a:gd name="connsiteY21" fmla="*/ 31337 h 294132"/>
                  <a:gd name="connsiteX22" fmla="*/ 7144 w 248983"/>
                  <a:gd name="connsiteY22" fmla="*/ 31337 h 294132"/>
                  <a:gd name="connsiteX23" fmla="*/ 30766 w 248983"/>
                  <a:gd name="connsiteY23" fmla="*/ 54959 h 294132"/>
                  <a:gd name="connsiteX24" fmla="*/ 30766 w 248983"/>
                  <a:gd name="connsiteY24" fmla="*/ 239173 h 294132"/>
                  <a:gd name="connsiteX25" fmla="*/ 7144 w 248983"/>
                  <a:gd name="connsiteY25" fmla="*/ 262795 h 294132"/>
                  <a:gd name="connsiteX26" fmla="*/ 0 w 248983"/>
                  <a:gd name="connsiteY26" fmla="*/ 262795 h 294132"/>
                  <a:gd name="connsiteX27" fmla="*/ 0 w 248983"/>
                  <a:gd name="connsiteY27" fmla="*/ 293942 h 294132"/>
                  <a:gd name="connsiteX28" fmla="*/ 248983 w 248983"/>
                  <a:gd name="connsiteY28" fmla="*/ 294132 h 29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8983" h="294132">
                    <a:moveTo>
                      <a:pt x="248983" y="294037"/>
                    </a:moveTo>
                    <a:lnTo>
                      <a:pt x="248983" y="198596"/>
                    </a:lnTo>
                    <a:lnTo>
                      <a:pt x="217361" y="198596"/>
                    </a:lnTo>
                    <a:cubicBezTo>
                      <a:pt x="217361" y="198596"/>
                      <a:pt x="211550" y="262890"/>
                      <a:pt x="156496" y="262890"/>
                    </a:cubicBezTo>
                    <a:lnTo>
                      <a:pt x="124873" y="262890"/>
                    </a:lnTo>
                    <a:lnTo>
                      <a:pt x="124873" y="162687"/>
                    </a:lnTo>
                    <a:lnTo>
                      <a:pt x="136112" y="162687"/>
                    </a:lnTo>
                    <a:cubicBezTo>
                      <a:pt x="149352" y="162687"/>
                      <a:pt x="159925" y="173355"/>
                      <a:pt x="159925" y="186500"/>
                    </a:cubicBezTo>
                    <a:lnTo>
                      <a:pt x="159925" y="198406"/>
                    </a:lnTo>
                    <a:lnTo>
                      <a:pt x="191071" y="198406"/>
                    </a:lnTo>
                    <a:lnTo>
                      <a:pt x="191071" y="95631"/>
                    </a:lnTo>
                    <a:lnTo>
                      <a:pt x="159925" y="95631"/>
                    </a:lnTo>
                    <a:lnTo>
                      <a:pt x="159925" y="107537"/>
                    </a:lnTo>
                    <a:cubicBezTo>
                      <a:pt x="159925" y="120777"/>
                      <a:pt x="149352" y="131350"/>
                      <a:pt x="136112" y="131350"/>
                    </a:cubicBezTo>
                    <a:lnTo>
                      <a:pt x="124873" y="131350"/>
                    </a:lnTo>
                    <a:lnTo>
                      <a:pt x="124873" y="31147"/>
                    </a:lnTo>
                    <a:lnTo>
                      <a:pt x="156496" y="31147"/>
                    </a:lnTo>
                    <a:cubicBezTo>
                      <a:pt x="211455" y="31147"/>
                      <a:pt x="217361" y="95441"/>
                      <a:pt x="217361" y="95441"/>
                    </a:cubicBezTo>
                    <a:lnTo>
                      <a:pt x="248983" y="95441"/>
                    </a:lnTo>
                    <a:lnTo>
                      <a:pt x="248983" y="0"/>
                    </a:lnTo>
                    <a:lnTo>
                      <a:pt x="0" y="0"/>
                    </a:lnTo>
                    <a:lnTo>
                      <a:pt x="0" y="31337"/>
                    </a:lnTo>
                    <a:lnTo>
                      <a:pt x="7144" y="31337"/>
                    </a:lnTo>
                    <a:cubicBezTo>
                      <a:pt x="20098" y="31337"/>
                      <a:pt x="30766" y="42005"/>
                      <a:pt x="30766" y="54959"/>
                    </a:cubicBezTo>
                    <a:lnTo>
                      <a:pt x="30766" y="239173"/>
                    </a:lnTo>
                    <a:cubicBezTo>
                      <a:pt x="30766" y="252127"/>
                      <a:pt x="20193" y="262795"/>
                      <a:pt x="7144" y="262795"/>
                    </a:cubicBezTo>
                    <a:lnTo>
                      <a:pt x="0" y="262795"/>
                    </a:lnTo>
                    <a:lnTo>
                      <a:pt x="0" y="293942"/>
                    </a:lnTo>
                    <a:lnTo>
                      <a:pt x="248983" y="29413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60EAE9CB-B5F2-D31C-8589-D40E657A8B26}"/>
                  </a:ext>
                </a:extLst>
              </p:cNvPr>
              <p:cNvSpPr/>
              <p:nvPr/>
            </p:nvSpPr>
            <p:spPr>
              <a:xfrm>
                <a:off x="6217588" y="3134295"/>
                <a:ext cx="237562" cy="293941"/>
              </a:xfrm>
              <a:custGeom>
                <a:avLst/>
                <a:gdLst>
                  <a:gd name="connsiteX0" fmla="*/ 133586 w 237562"/>
                  <a:gd name="connsiteY0" fmla="*/ 30956 h 293941"/>
                  <a:gd name="connsiteX1" fmla="*/ 201976 w 237562"/>
                  <a:gd name="connsiteY1" fmla="*/ 95250 h 293941"/>
                  <a:gd name="connsiteX2" fmla="*/ 232551 w 237562"/>
                  <a:gd name="connsiteY2" fmla="*/ 95250 h 293941"/>
                  <a:gd name="connsiteX3" fmla="*/ 232551 w 237562"/>
                  <a:gd name="connsiteY3" fmla="*/ 0 h 293941"/>
                  <a:gd name="connsiteX4" fmla="*/ 6713 w 237562"/>
                  <a:gd name="connsiteY4" fmla="*/ 0 h 293941"/>
                  <a:gd name="connsiteX5" fmla="*/ 64339 w 237562"/>
                  <a:gd name="connsiteY5" fmla="*/ 151733 h 293941"/>
                  <a:gd name="connsiteX6" fmla="*/ 132348 w 237562"/>
                  <a:gd name="connsiteY6" fmla="*/ 262795 h 293941"/>
                  <a:gd name="connsiteX7" fmla="*/ 94248 w 237562"/>
                  <a:gd name="connsiteY7" fmla="*/ 262795 h 293941"/>
                  <a:gd name="connsiteX8" fmla="*/ 33383 w 237562"/>
                  <a:gd name="connsiteY8" fmla="*/ 198501 h 293941"/>
                  <a:gd name="connsiteX9" fmla="*/ 1760 w 237562"/>
                  <a:gd name="connsiteY9" fmla="*/ 198501 h 293941"/>
                  <a:gd name="connsiteX10" fmla="*/ 1760 w 237562"/>
                  <a:gd name="connsiteY10" fmla="*/ 293942 h 293941"/>
                  <a:gd name="connsiteX11" fmla="*/ 229312 w 237562"/>
                  <a:gd name="connsiteY11" fmla="*/ 293942 h 293941"/>
                  <a:gd name="connsiteX12" fmla="*/ 168257 w 237562"/>
                  <a:gd name="connsiteY12" fmla="*/ 133731 h 293941"/>
                  <a:gd name="connsiteX13" fmla="*/ 104821 w 237562"/>
                  <a:gd name="connsiteY13" fmla="*/ 30671 h 293941"/>
                  <a:gd name="connsiteX14" fmla="*/ 133586 w 237562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7562" h="293941">
                    <a:moveTo>
                      <a:pt x="133586" y="30956"/>
                    </a:moveTo>
                    <a:cubicBezTo>
                      <a:pt x="197023" y="30956"/>
                      <a:pt x="201976" y="95250"/>
                      <a:pt x="201976" y="95250"/>
                    </a:cubicBezTo>
                    <a:lnTo>
                      <a:pt x="232551" y="95250"/>
                    </a:lnTo>
                    <a:lnTo>
                      <a:pt x="232551" y="0"/>
                    </a:lnTo>
                    <a:lnTo>
                      <a:pt x="6713" y="0"/>
                    </a:lnTo>
                    <a:cubicBezTo>
                      <a:pt x="6713" y="0"/>
                      <a:pt x="-29006" y="46768"/>
                      <a:pt x="64339" y="151733"/>
                    </a:cubicBezTo>
                    <a:cubicBezTo>
                      <a:pt x="64339" y="151733"/>
                      <a:pt x="130538" y="228981"/>
                      <a:pt x="132348" y="262795"/>
                    </a:cubicBezTo>
                    <a:lnTo>
                      <a:pt x="94248" y="262795"/>
                    </a:lnTo>
                    <a:cubicBezTo>
                      <a:pt x="39289" y="262795"/>
                      <a:pt x="33383" y="198501"/>
                      <a:pt x="33383" y="198501"/>
                    </a:cubicBezTo>
                    <a:lnTo>
                      <a:pt x="1760" y="198501"/>
                    </a:lnTo>
                    <a:lnTo>
                      <a:pt x="1760" y="293942"/>
                    </a:lnTo>
                    <a:lnTo>
                      <a:pt x="229312" y="293942"/>
                    </a:lnTo>
                    <a:cubicBezTo>
                      <a:pt x="229312" y="293942"/>
                      <a:pt x="270651" y="249365"/>
                      <a:pt x="168257" y="133731"/>
                    </a:cubicBezTo>
                    <a:cubicBezTo>
                      <a:pt x="168257" y="133731"/>
                      <a:pt x="114536" y="78581"/>
                      <a:pt x="104821" y="30671"/>
                    </a:cubicBezTo>
                    <a:lnTo>
                      <a:pt x="133586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9A124F65-98FF-9F49-EE6C-791267ED0433}"/>
                  </a:ext>
                </a:extLst>
              </p:cNvPr>
              <p:cNvSpPr/>
              <p:nvPr/>
            </p:nvSpPr>
            <p:spPr>
              <a:xfrm>
                <a:off x="6481716" y="3134295"/>
                <a:ext cx="237562" cy="293941"/>
              </a:xfrm>
              <a:custGeom>
                <a:avLst/>
                <a:gdLst>
                  <a:gd name="connsiteX0" fmla="*/ 133586 w 237562"/>
                  <a:gd name="connsiteY0" fmla="*/ 30956 h 293941"/>
                  <a:gd name="connsiteX1" fmla="*/ 201976 w 237562"/>
                  <a:gd name="connsiteY1" fmla="*/ 95250 h 293941"/>
                  <a:gd name="connsiteX2" fmla="*/ 232265 w 237562"/>
                  <a:gd name="connsiteY2" fmla="*/ 95250 h 293941"/>
                  <a:gd name="connsiteX3" fmla="*/ 232265 w 237562"/>
                  <a:gd name="connsiteY3" fmla="*/ 0 h 293941"/>
                  <a:gd name="connsiteX4" fmla="*/ 6713 w 237562"/>
                  <a:gd name="connsiteY4" fmla="*/ 0 h 293941"/>
                  <a:gd name="connsiteX5" fmla="*/ 64339 w 237562"/>
                  <a:gd name="connsiteY5" fmla="*/ 151733 h 293941"/>
                  <a:gd name="connsiteX6" fmla="*/ 132348 w 237562"/>
                  <a:gd name="connsiteY6" fmla="*/ 262795 h 293941"/>
                  <a:gd name="connsiteX7" fmla="*/ 94248 w 237562"/>
                  <a:gd name="connsiteY7" fmla="*/ 262795 h 293941"/>
                  <a:gd name="connsiteX8" fmla="*/ 33383 w 237562"/>
                  <a:gd name="connsiteY8" fmla="*/ 198501 h 293941"/>
                  <a:gd name="connsiteX9" fmla="*/ 1760 w 237562"/>
                  <a:gd name="connsiteY9" fmla="*/ 198501 h 293941"/>
                  <a:gd name="connsiteX10" fmla="*/ 1760 w 237562"/>
                  <a:gd name="connsiteY10" fmla="*/ 293942 h 293941"/>
                  <a:gd name="connsiteX11" fmla="*/ 229313 w 237562"/>
                  <a:gd name="connsiteY11" fmla="*/ 293942 h 293941"/>
                  <a:gd name="connsiteX12" fmla="*/ 168257 w 237562"/>
                  <a:gd name="connsiteY12" fmla="*/ 133731 h 293941"/>
                  <a:gd name="connsiteX13" fmla="*/ 104821 w 237562"/>
                  <a:gd name="connsiteY13" fmla="*/ 30671 h 293941"/>
                  <a:gd name="connsiteX14" fmla="*/ 133586 w 237562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7562" h="293941">
                    <a:moveTo>
                      <a:pt x="133586" y="30956"/>
                    </a:moveTo>
                    <a:cubicBezTo>
                      <a:pt x="196832" y="30956"/>
                      <a:pt x="201976" y="95250"/>
                      <a:pt x="201976" y="95250"/>
                    </a:cubicBezTo>
                    <a:lnTo>
                      <a:pt x="232265" y="95250"/>
                    </a:lnTo>
                    <a:lnTo>
                      <a:pt x="232265" y="0"/>
                    </a:lnTo>
                    <a:lnTo>
                      <a:pt x="6713" y="0"/>
                    </a:lnTo>
                    <a:cubicBezTo>
                      <a:pt x="6713" y="0"/>
                      <a:pt x="-29006" y="46768"/>
                      <a:pt x="64339" y="151733"/>
                    </a:cubicBezTo>
                    <a:cubicBezTo>
                      <a:pt x="64339" y="151733"/>
                      <a:pt x="130538" y="228981"/>
                      <a:pt x="132348" y="262795"/>
                    </a:cubicBezTo>
                    <a:lnTo>
                      <a:pt x="94248" y="262795"/>
                    </a:lnTo>
                    <a:cubicBezTo>
                      <a:pt x="39289" y="262795"/>
                      <a:pt x="33383" y="198501"/>
                      <a:pt x="33383" y="198501"/>
                    </a:cubicBezTo>
                    <a:lnTo>
                      <a:pt x="1760" y="198501"/>
                    </a:lnTo>
                    <a:lnTo>
                      <a:pt x="1760" y="293942"/>
                    </a:lnTo>
                    <a:lnTo>
                      <a:pt x="229313" y="293942"/>
                    </a:lnTo>
                    <a:cubicBezTo>
                      <a:pt x="229313" y="293942"/>
                      <a:pt x="270651" y="249365"/>
                      <a:pt x="168257" y="133731"/>
                    </a:cubicBezTo>
                    <a:cubicBezTo>
                      <a:pt x="168257" y="133731"/>
                      <a:pt x="114536" y="78581"/>
                      <a:pt x="104821" y="30671"/>
                    </a:cubicBezTo>
                    <a:lnTo>
                      <a:pt x="133586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8673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CDF64D8-43C9-4659-8FEB-D25E62DE231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1D1B0B-1BA8-4136-AF7B-59A487C42E1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18319" y="1631837"/>
            <a:ext cx="11160000" cy="4464000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59A91B9-C866-4D14-BE8D-ECE3629E055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9BCA08E-EC06-4059-B57E-AEBF48C0753B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E2FBEAC-E12A-4FD2-82BC-22D265835091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502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s |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162F79FD-685F-4AD0-AD07-F82DCA60004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12A02888-F9A5-43B4-9619-58072584F513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18319" y="1631837"/>
            <a:ext cx="5433219" cy="4464000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D03185D6-5C86-4FFC-9297-944DDAF3BE3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242844" y="1631837"/>
            <a:ext cx="5433219" cy="4464000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E6EBE84-2FE1-4C8A-9B0A-2A02FC98AA96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4BF4D44E-72A9-4B22-84FA-1066D77100C2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4FDAE19-A17E-45B7-B64A-89511644E918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6ABDFF1-A98D-4590-8B67-160900C002CB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75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DF379B-2F7B-4B88-BC16-FA39CEB2C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Edit Master Cover Format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FF28EB-5BBB-48FC-BE84-2AF18E9A2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5"/>
            <a:ext cx="11160000" cy="446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/>
              <a:t>Edit master text format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AF8200-DF6F-4A4E-B92D-A281BB9406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1682" y="6687622"/>
            <a:ext cx="777457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  <a:cs typeface="ZEISS Frutiger Next W1G" panose="020B0503040204020203" pitchFamily="34" charset="0"/>
              </a:defRPr>
            </a:lvl1pPr>
          </a:lstStyle>
          <a:p>
            <a:fld id="{B979DD83-AEE0-4FA5-8171-5BF868B81636}" type="datetime3">
              <a:rPr lang="en-US" smtClean="0"/>
              <a:pPr/>
              <a:t>8 November 2024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2C304D-CE9F-43FC-BAA7-AE9B39399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8319" y="6687622"/>
            <a:ext cx="3892348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 b="0">
                <a:solidFill>
                  <a:schemeClr val="tx1"/>
                </a:solidFill>
                <a:latin typeface="+mn-lt"/>
                <a:cs typeface="ZEISS Frutiger Next W1G Medium"/>
              </a:defRPr>
            </a:lvl1pPr>
          </a:lstStyle>
          <a:p>
            <a:r>
              <a:rPr lang="en-US" noProof="0" dirty="0"/>
              <a:t>ZEISS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2475B2-8926-4797-977A-DAFF5A6E3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1717" y="6687622"/>
            <a:ext cx="184346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+mn-lt"/>
                <a:cs typeface="ZEISS Frutiger Next W1G" panose="020B0503040204020203" pitchFamily="34" charset="0"/>
              </a:defRPr>
            </a:lvl1pPr>
          </a:lstStyle>
          <a:p>
            <a:fld id="{C6A4AD45-2621-4550-9DC5-4911F1B5FA4D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55" name="Gerade Verbindung 68">
            <a:extLst>
              <a:ext uri="{FF2B5EF4-FFF2-40B4-BE49-F238E27FC236}">
                <a16:creationId xmlns:a16="http://schemas.microsoft.com/office/drawing/2014/main" id="{4DEBE7C2-DE8D-4DCC-AFDE-C6BA57C891B0}"/>
              </a:ext>
            </a:extLst>
          </p:cNvPr>
          <p:cNvCxnSpPr>
            <a:cxnSpLocks/>
          </p:cNvCxnSpPr>
          <p:nvPr userDrawn="1"/>
        </p:nvCxnSpPr>
        <p:spPr>
          <a:xfrm>
            <a:off x="0" y="6641854"/>
            <a:ext cx="12192000" cy="0"/>
          </a:xfrm>
          <a:prstGeom prst="line">
            <a:avLst/>
          </a:prstGeom>
          <a:ln w="6350">
            <a:solidFill>
              <a:srgbClr val="DCE3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56C48ABB-BA50-4097-908E-FFB7EAD39F4B}"/>
              </a:ext>
            </a:extLst>
          </p:cNvPr>
          <p:cNvGrpSpPr/>
          <p:nvPr userDrawn="1"/>
        </p:nvGrpSpPr>
        <p:grpSpPr>
          <a:xfrm>
            <a:off x="304116" y="-697714"/>
            <a:ext cx="11370764" cy="411957"/>
            <a:chOff x="304116" y="6944502"/>
            <a:chExt cx="11370764" cy="411957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EFF5078C-FBC7-4E8E-A598-D1BB0815DC62}"/>
                </a:ext>
              </a:extLst>
            </p:cNvPr>
            <p:cNvGrpSpPr/>
            <p:nvPr/>
          </p:nvGrpSpPr>
          <p:grpSpPr>
            <a:xfrm rot="16200000">
              <a:off x="2040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59" name="Gerader Verbinder 58">
                <a:extLst>
                  <a:ext uri="{FF2B5EF4-FFF2-40B4-BE49-F238E27FC236}">
                    <a16:creationId xmlns:a16="http://schemas.microsoft.com/office/drawing/2014/main" id="{98C79FAB-AF18-4382-B91F-09656AE893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70142E60-8658-4FEF-9907-69CF841786A3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D7869B50-48E3-401F-B78F-FD1148A050CE}"/>
                </a:ext>
              </a:extLst>
            </p:cNvPr>
            <p:cNvGrpSpPr/>
            <p:nvPr/>
          </p:nvGrpSpPr>
          <p:grpSpPr>
            <a:xfrm rot="16200000">
              <a:off x="56396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56" name="Gerader Verbinder 55">
                <a:extLst>
                  <a:ext uri="{FF2B5EF4-FFF2-40B4-BE49-F238E27FC236}">
                    <a16:creationId xmlns:a16="http://schemas.microsoft.com/office/drawing/2014/main" id="{FB1EF0FA-D34A-4175-B65D-B7D6CC971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2F56FBC7-9F7F-4AB4-8693-7CC09BA3D280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19703CF7-5E39-4192-B4A3-B38559E0FCBB}"/>
                </a:ext>
              </a:extLst>
            </p:cNvPr>
            <p:cNvGrpSpPr/>
            <p:nvPr/>
          </p:nvGrpSpPr>
          <p:grpSpPr>
            <a:xfrm rot="5400000">
              <a:off x="6093326" y="7046990"/>
              <a:ext cx="411956" cy="206980"/>
              <a:chOff x="-615197" y="4350961"/>
              <a:chExt cx="411956" cy="206980"/>
            </a:xfrm>
          </p:grpSpPr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A8A4A3CB-D5F7-4A19-B224-2A426F6AA1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6CC430D5-BB00-4533-B856-9B221C831F80}"/>
                  </a:ext>
                </a:extLst>
              </p:cNvPr>
              <p:cNvSpPr txBox="1"/>
              <p:nvPr/>
            </p:nvSpPr>
            <p:spPr>
              <a:xfrm rot="10800000">
                <a:off x="-615197" y="435096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6B3ED1DB-EA3B-481C-AE7B-B4C922752B6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1110E2D8-35E2-4911-90BB-0A1E1F09A868}"/>
                </a:ext>
              </a:extLst>
            </p:cNvPr>
            <p:cNvGrpSpPr/>
            <p:nvPr/>
          </p:nvGrpSpPr>
          <p:grpSpPr>
            <a:xfrm rot="16200000">
              <a:off x="11362992" y="7044570"/>
              <a:ext cx="411956" cy="211821"/>
              <a:chOff x="-615197" y="4299854"/>
              <a:chExt cx="411956" cy="211821"/>
            </a:xfrm>
          </p:grpSpPr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DED3DF7D-712B-495D-89D3-D93B7909A8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90B2A73D-A4A8-494D-80B5-C7EF22F4B6E3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45CCA136-3A71-44B3-80EC-6266A492E5C1}"/>
              </a:ext>
            </a:extLst>
          </p:cNvPr>
          <p:cNvGrpSpPr/>
          <p:nvPr userDrawn="1"/>
        </p:nvGrpSpPr>
        <p:grpSpPr>
          <a:xfrm>
            <a:off x="-697714" y="80201"/>
            <a:ext cx="411956" cy="6720119"/>
            <a:chOff x="-502267" y="80201"/>
            <a:chExt cx="411956" cy="6720119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512E8AFB-85D2-45A9-B3EF-D12EC6390E09}"/>
                </a:ext>
              </a:extLst>
            </p:cNvPr>
            <p:cNvGrpSpPr/>
            <p:nvPr/>
          </p:nvGrpSpPr>
          <p:grpSpPr>
            <a:xfrm>
              <a:off x="-502267" y="6593340"/>
              <a:ext cx="411956" cy="206980"/>
              <a:chOff x="-615197" y="4452994"/>
              <a:chExt cx="411956" cy="206980"/>
            </a:xfrm>
          </p:grpSpPr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F8C212DB-196A-4D74-82BE-00609BD65965}"/>
                  </a:ext>
                </a:extLst>
              </p:cNvPr>
              <p:cNvSpPr txBox="1"/>
              <p:nvPr/>
            </p:nvSpPr>
            <p:spPr>
              <a:xfrm>
                <a:off x="-615197" y="445299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08.92</a:t>
                </a:r>
              </a:p>
            </p:txBody>
          </p:sp>
          <p:cxnSp>
            <p:nvCxnSpPr>
              <p:cNvPr id="81" name="Gerader Verbinder 80">
                <a:extLst>
                  <a:ext uri="{FF2B5EF4-FFF2-40B4-BE49-F238E27FC236}">
                    <a16:creationId xmlns:a16="http://schemas.microsoft.com/office/drawing/2014/main" id="{56A7317A-75CD-430C-B602-E93C165B71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97389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1EF0A019-963A-4270-931F-DFDE8CEEF2AE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7B734A5E-AEC5-486D-81BA-93B028353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AAA044E2-7B08-4EB5-B56C-B9E2404811F6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07.40</a:t>
                </a:r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5A6DDF7B-3C45-4586-B715-867DB00EAA25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76" name="Gerader Verbinder 75">
                <a:extLst>
                  <a:ext uri="{FF2B5EF4-FFF2-40B4-BE49-F238E27FC236}">
                    <a16:creationId xmlns:a16="http://schemas.microsoft.com/office/drawing/2014/main" id="{B09F6C2A-72FF-473A-9FC4-2BBCDFFEE8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41E70ED3-B280-4B12-98B1-0E624CDA8555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00.00</a:t>
                </a: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13519177-A9A5-4C28-B905-56690F6370BE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74" name="Gerader Verbinder 73">
                <a:extLst>
                  <a:ext uri="{FF2B5EF4-FFF2-40B4-BE49-F238E27FC236}">
                    <a16:creationId xmlns:a16="http://schemas.microsoft.com/office/drawing/2014/main" id="{814F7099-99D4-4BC1-B424-1D0D371D6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198A76C-0F63-449D-B3B9-3E5DBC7CC0D0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06.60</a:t>
                </a:r>
              </a:p>
            </p:txBody>
          </p:sp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F01EC9B1-E3C1-4394-9DF2-821DB41FB019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DD8A3ACB-B94A-419D-92FB-05941A6F9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48E6EB08-7072-482E-8A57-E289E1E941F2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05.00</a:t>
                </a:r>
              </a:p>
            </p:txBody>
          </p: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1319C301-946F-4672-BC0B-92B5F76B85BD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64B9A576-386D-473E-A71E-7373935B2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9A7A7A9C-6B40-4302-901E-CC3F25A6D990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08.70</a:t>
                </a:r>
              </a:p>
            </p:txBody>
          </p:sp>
        </p:grpSp>
      </p:grpSp>
      <p:cxnSp>
        <p:nvCxnSpPr>
          <p:cNvPr id="8" name="Gerade Verbindung 71">
            <a:extLst>
              <a:ext uri="{FF2B5EF4-FFF2-40B4-BE49-F238E27FC236}">
                <a16:creationId xmlns:a16="http://schemas.microsoft.com/office/drawing/2014/main" id="{4C4D4FE4-55CA-A7C1-E0D2-36B7ED5D5851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CE3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CB88874-613B-C1D1-F2C5-4CCF4F2B6D1C}"/>
              </a:ext>
            </a:extLst>
          </p:cNvPr>
          <p:cNvGrpSpPr/>
          <p:nvPr userDrawn="1"/>
        </p:nvGrpSpPr>
        <p:grpSpPr>
          <a:xfrm>
            <a:off x="11170442" y="299244"/>
            <a:ext cx="505400" cy="505400"/>
            <a:chOff x="5423248" y="2756248"/>
            <a:chExt cx="1349978" cy="1349978"/>
          </a:xfrm>
        </p:grpSpPr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85D04796-BC9E-B6CB-DDCB-559C64652ED2}"/>
                </a:ext>
              </a:extLst>
            </p:cNvPr>
            <p:cNvSpPr/>
            <p:nvPr/>
          </p:nvSpPr>
          <p:spPr>
            <a:xfrm>
              <a:off x="5423248" y="2756248"/>
              <a:ext cx="1349978" cy="1349978"/>
            </a:xfrm>
            <a:custGeom>
              <a:avLst/>
              <a:gdLst>
                <a:gd name="connsiteX0" fmla="*/ 1349788 w 1349978"/>
                <a:gd name="connsiteY0" fmla="*/ 1349978 h 1349978"/>
                <a:gd name="connsiteX1" fmla="*/ 675037 w 1349978"/>
                <a:gd name="connsiteY1" fmla="*/ 1205389 h 1349978"/>
                <a:gd name="connsiteX2" fmla="*/ 0 w 1349978"/>
                <a:gd name="connsiteY2" fmla="*/ 1349978 h 1349978"/>
                <a:gd name="connsiteX3" fmla="*/ 0 w 1349978"/>
                <a:gd name="connsiteY3" fmla="*/ 0 h 1349978"/>
                <a:gd name="connsiteX4" fmla="*/ 1349978 w 1349978"/>
                <a:gd name="connsiteY4" fmla="*/ 0 h 1349978"/>
                <a:gd name="connsiteX5" fmla="*/ 1349788 w 1349978"/>
                <a:gd name="connsiteY5" fmla="*/ 1349978 h 1349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978" h="1349978">
                  <a:moveTo>
                    <a:pt x="1349788" y="1349978"/>
                  </a:moveTo>
                  <a:cubicBezTo>
                    <a:pt x="1143953" y="1257110"/>
                    <a:pt x="915543" y="1205389"/>
                    <a:pt x="675037" y="1205389"/>
                  </a:cubicBezTo>
                  <a:cubicBezTo>
                    <a:pt x="434530" y="1205389"/>
                    <a:pt x="205835" y="1257110"/>
                    <a:pt x="0" y="1349978"/>
                  </a:cubicBezTo>
                  <a:lnTo>
                    <a:pt x="0" y="0"/>
                  </a:lnTo>
                  <a:lnTo>
                    <a:pt x="1349978" y="0"/>
                  </a:lnTo>
                  <a:lnTo>
                    <a:pt x="1349788" y="1349978"/>
                  </a:lnTo>
                  <a:close/>
                </a:path>
              </a:pathLst>
            </a:custGeom>
            <a:solidFill>
              <a:srgbClr val="0F2D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11" name="Grafik 31">
              <a:extLst>
                <a:ext uri="{FF2B5EF4-FFF2-40B4-BE49-F238E27FC236}">
                  <a16:creationId xmlns:a16="http://schemas.microsoft.com/office/drawing/2014/main" id="{AA0E89A0-0A50-90E4-0BED-B7FD02AD5284}"/>
                </a:ext>
              </a:extLst>
            </p:cNvPr>
            <p:cNvGrpSpPr/>
            <p:nvPr/>
          </p:nvGrpSpPr>
          <p:grpSpPr>
            <a:xfrm>
              <a:off x="5474985" y="3134295"/>
              <a:ext cx="1244293" cy="294132"/>
              <a:chOff x="5474985" y="3134295"/>
              <a:chExt cx="1244293" cy="294132"/>
            </a:xfrm>
            <a:solidFill>
              <a:srgbClr val="FFFFFF"/>
            </a:solidFill>
          </p:grpSpPr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4C67D322-ACC5-D860-A2E9-F371646D6DAA}"/>
                  </a:ext>
                </a:extLst>
              </p:cNvPr>
              <p:cNvSpPr/>
              <p:nvPr/>
            </p:nvSpPr>
            <p:spPr>
              <a:xfrm>
                <a:off x="5474985" y="3134295"/>
                <a:ext cx="247353" cy="293941"/>
              </a:xfrm>
              <a:custGeom>
                <a:avLst/>
                <a:gdLst>
                  <a:gd name="connsiteX0" fmla="*/ 109998 w 247353"/>
                  <a:gd name="connsiteY0" fmla="*/ 30956 h 293941"/>
                  <a:gd name="connsiteX1" fmla="*/ 41418 w 247353"/>
                  <a:gd name="connsiteY1" fmla="*/ 95250 h 293941"/>
                  <a:gd name="connsiteX2" fmla="*/ 11129 w 247353"/>
                  <a:gd name="connsiteY2" fmla="*/ 95250 h 293941"/>
                  <a:gd name="connsiteX3" fmla="*/ 11129 w 247353"/>
                  <a:gd name="connsiteY3" fmla="*/ 0 h 293941"/>
                  <a:gd name="connsiteX4" fmla="*/ 247349 w 247353"/>
                  <a:gd name="connsiteY4" fmla="*/ 0 h 293941"/>
                  <a:gd name="connsiteX5" fmla="*/ 179340 w 247353"/>
                  <a:gd name="connsiteY5" fmla="*/ 151733 h 293941"/>
                  <a:gd name="connsiteX6" fmla="*/ 111141 w 247353"/>
                  <a:gd name="connsiteY6" fmla="*/ 262795 h 293941"/>
                  <a:gd name="connsiteX7" fmla="*/ 149432 w 247353"/>
                  <a:gd name="connsiteY7" fmla="*/ 262795 h 293941"/>
                  <a:gd name="connsiteX8" fmla="*/ 210011 w 247353"/>
                  <a:gd name="connsiteY8" fmla="*/ 198501 h 293941"/>
                  <a:gd name="connsiteX9" fmla="*/ 241634 w 247353"/>
                  <a:gd name="connsiteY9" fmla="*/ 198501 h 293941"/>
                  <a:gd name="connsiteX10" fmla="*/ 241634 w 247353"/>
                  <a:gd name="connsiteY10" fmla="*/ 293942 h 293941"/>
                  <a:gd name="connsiteX11" fmla="*/ 270 w 247353"/>
                  <a:gd name="connsiteY11" fmla="*/ 293942 h 293941"/>
                  <a:gd name="connsiteX12" fmla="*/ 75137 w 247353"/>
                  <a:gd name="connsiteY12" fmla="*/ 133731 h 293941"/>
                  <a:gd name="connsiteX13" fmla="*/ 138573 w 247353"/>
                  <a:gd name="connsiteY13" fmla="*/ 30671 h 293941"/>
                  <a:gd name="connsiteX14" fmla="*/ 109998 w 247353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7353" h="293941">
                    <a:moveTo>
                      <a:pt x="109998" y="30956"/>
                    </a:moveTo>
                    <a:cubicBezTo>
                      <a:pt x="46562" y="30956"/>
                      <a:pt x="41418" y="95250"/>
                      <a:pt x="41418" y="95250"/>
                    </a:cubicBezTo>
                    <a:lnTo>
                      <a:pt x="11129" y="95250"/>
                    </a:lnTo>
                    <a:lnTo>
                      <a:pt x="11129" y="0"/>
                    </a:lnTo>
                    <a:lnTo>
                      <a:pt x="247349" y="0"/>
                    </a:lnTo>
                    <a:cubicBezTo>
                      <a:pt x="247349" y="0"/>
                      <a:pt x="249254" y="73628"/>
                      <a:pt x="179340" y="151733"/>
                    </a:cubicBezTo>
                    <a:cubicBezTo>
                      <a:pt x="179340" y="151733"/>
                      <a:pt x="112856" y="228981"/>
                      <a:pt x="111141" y="262795"/>
                    </a:cubicBezTo>
                    <a:lnTo>
                      <a:pt x="149432" y="262795"/>
                    </a:lnTo>
                    <a:cubicBezTo>
                      <a:pt x="204391" y="262795"/>
                      <a:pt x="210011" y="198501"/>
                      <a:pt x="210011" y="198501"/>
                    </a:cubicBezTo>
                    <a:lnTo>
                      <a:pt x="241634" y="198501"/>
                    </a:lnTo>
                    <a:lnTo>
                      <a:pt x="241634" y="293942"/>
                    </a:lnTo>
                    <a:lnTo>
                      <a:pt x="270" y="293942"/>
                    </a:lnTo>
                    <a:cubicBezTo>
                      <a:pt x="270" y="293942"/>
                      <a:pt x="-8588" y="221647"/>
                      <a:pt x="75137" y="133731"/>
                    </a:cubicBezTo>
                    <a:cubicBezTo>
                      <a:pt x="75137" y="133731"/>
                      <a:pt x="126667" y="76200"/>
                      <a:pt x="138573" y="30671"/>
                    </a:cubicBezTo>
                    <a:lnTo>
                      <a:pt x="109998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E923A147-21D9-C1BD-81D3-AD5D755F07E8}"/>
                  </a:ext>
                </a:extLst>
              </p:cNvPr>
              <p:cNvSpPr/>
              <p:nvPr/>
            </p:nvSpPr>
            <p:spPr>
              <a:xfrm>
                <a:off x="6030181" y="3134295"/>
                <a:ext cx="156495" cy="293750"/>
              </a:xfrm>
              <a:custGeom>
                <a:avLst/>
                <a:gdLst>
                  <a:gd name="connsiteX0" fmla="*/ 156496 w 156495"/>
                  <a:gd name="connsiteY0" fmla="*/ 293751 h 293750"/>
                  <a:gd name="connsiteX1" fmla="*/ 156496 w 156495"/>
                  <a:gd name="connsiteY1" fmla="*/ 262604 h 293750"/>
                  <a:gd name="connsiteX2" fmla="*/ 149352 w 156495"/>
                  <a:gd name="connsiteY2" fmla="*/ 262604 h 293750"/>
                  <a:gd name="connsiteX3" fmla="*/ 125730 w 156495"/>
                  <a:gd name="connsiteY3" fmla="*/ 238982 h 293750"/>
                  <a:gd name="connsiteX4" fmla="*/ 125730 w 156495"/>
                  <a:gd name="connsiteY4" fmla="*/ 54769 h 293750"/>
                  <a:gd name="connsiteX5" fmla="*/ 149352 w 156495"/>
                  <a:gd name="connsiteY5" fmla="*/ 31147 h 293750"/>
                  <a:gd name="connsiteX6" fmla="*/ 156496 w 156495"/>
                  <a:gd name="connsiteY6" fmla="*/ 31147 h 293750"/>
                  <a:gd name="connsiteX7" fmla="*/ 156496 w 156495"/>
                  <a:gd name="connsiteY7" fmla="*/ 0 h 293750"/>
                  <a:gd name="connsiteX8" fmla="*/ 0 w 156495"/>
                  <a:gd name="connsiteY8" fmla="*/ 0 h 293750"/>
                  <a:gd name="connsiteX9" fmla="*/ 0 w 156495"/>
                  <a:gd name="connsiteY9" fmla="*/ 31147 h 293750"/>
                  <a:gd name="connsiteX10" fmla="*/ 7144 w 156495"/>
                  <a:gd name="connsiteY10" fmla="*/ 31147 h 293750"/>
                  <a:gd name="connsiteX11" fmla="*/ 30956 w 156495"/>
                  <a:gd name="connsiteY11" fmla="*/ 54769 h 293750"/>
                  <a:gd name="connsiteX12" fmla="*/ 30956 w 156495"/>
                  <a:gd name="connsiteY12" fmla="*/ 238982 h 293750"/>
                  <a:gd name="connsiteX13" fmla="*/ 7144 w 156495"/>
                  <a:gd name="connsiteY13" fmla="*/ 262604 h 293750"/>
                  <a:gd name="connsiteX14" fmla="*/ 0 w 156495"/>
                  <a:gd name="connsiteY14" fmla="*/ 262604 h 293750"/>
                  <a:gd name="connsiteX15" fmla="*/ 0 w 156495"/>
                  <a:gd name="connsiteY15" fmla="*/ 293751 h 293750"/>
                  <a:gd name="connsiteX16" fmla="*/ 156496 w 156495"/>
                  <a:gd name="connsiteY16" fmla="*/ 293751 h 2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495" h="293750">
                    <a:moveTo>
                      <a:pt x="156496" y="293751"/>
                    </a:moveTo>
                    <a:lnTo>
                      <a:pt x="156496" y="262604"/>
                    </a:lnTo>
                    <a:lnTo>
                      <a:pt x="149352" y="262604"/>
                    </a:lnTo>
                    <a:cubicBezTo>
                      <a:pt x="136398" y="262604"/>
                      <a:pt x="125730" y="251936"/>
                      <a:pt x="125730" y="238982"/>
                    </a:cubicBezTo>
                    <a:lnTo>
                      <a:pt x="125730" y="54769"/>
                    </a:lnTo>
                    <a:cubicBezTo>
                      <a:pt x="125730" y="41815"/>
                      <a:pt x="136303" y="31147"/>
                      <a:pt x="149352" y="31147"/>
                    </a:cubicBezTo>
                    <a:lnTo>
                      <a:pt x="156496" y="31147"/>
                    </a:lnTo>
                    <a:lnTo>
                      <a:pt x="156496" y="0"/>
                    </a:lnTo>
                    <a:lnTo>
                      <a:pt x="0" y="0"/>
                    </a:lnTo>
                    <a:lnTo>
                      <a:pt x="0" y="31147"/>
                    </a:lnTo>
                    <a:lnTo>
                      <a:pt x="7144" y="31147"/>
                    </a:lnTo>
                    <a:cubicBezTo>
                      <a:pt x="20383" y="31147"/>
                      <a:pt x="30956" y="41720"/>
                      <a:pt x="30956" y="54769"/>
                    </a:cubicBezTo>
                    <a:lnTo>
                      <a:pt x="30956" y="238982"/>
                    </a:lnTo>
                    <a:cubicBezTo>
                      <a:pt x="30956" y="251936"/>
                      <a:pt x="20383" y="262604"/>
                      <a:pt x="7144" y="262604"/>
                    </a:cubicBezTo>
                    <a:lnTo>
                      <a:pt x="0" y="262604"/>
                    </a:lnTo>
                    <a:lnTo>
                      <a:pt x="0" y="293751"/>
                    </a:lnTo>
                    <a:lnTo>
                      <a:pt x="156496" y="29375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B0E9155A-8868-6D19-3448-DAEAAD6E06F3}"/>
                  </a:ext>
                </a:extLst>
              </p:cNvPr>
              <p:cNvSpPr/>
              <p:nvPr/>
            </p:nvSpPr>
            <p:spPr>
              <a:xfrm>
                <a:off x="5748718" y="3134295"/>
                <a:ext cx="248983" cy="294132"/>
              </a:xfrm>
              <a:custGeom>
                <a:avLst/>
                <a:gdLst>
                  <a:gd name="connsiteX0" fmla="*/ 248983 w 248983"/>
                  <a:gd name="connsiteY0" fmla="*/ 294037 h 294132"/>
                  <a:gd name="connsiteX1" fmla="*/ 248983 w 248983"/>
                  <a:gd name="connsiteY1" fmla="*/ 198596 h 294132"/>
                  <a:gd name="connsiteX2" fmla="*/ 217361 w 248983"/>
                  <a:gd name="connsiteY2" fmla="*/ 198596 h 294132"/>
                  <a:gd name="connsiteX3" fmla="*/ 156496 w 248983"/>
                  <a:gd name="connsiteY3" fmla="*/ 262890 h 294132"/>
                  <a:gd name="connsiteX4" fmla="*/ 124873 w 248983"/>
                  <a:gd name="connsiteY4" fmla="*/ 262890 h 294132"/>
                  <a:gd name="connsiteX5" fmla="*/ 124873 w 248983"/>
                  <a:gd name="connsiteY5" fmla="*/ 162687 h 294132"/>
                  <a:gd name="connsiteX6" fmla="*/ 136112 w 248983"/>
                  <a:gd name="connsiteY6" fmla="*/ 162687 h 294132"/>
                  <a:gd name="connsiteX7" fmla="*/ 159925 w 248983"/>
                  <a:gd name="connsiteY7" fmla="*/ 186500 h 294132"/>
                  <a:gd name="connsiteX8" fmla="*/ 159925 w 248983"/>
                  <a:gd name="connsiteY8" fmla="*/ 198406 h 294132"/>
                  <a:gd name="connsiteX9" fmla="*/ 191071 w 248983"/>
                  <a:gd name="connsiteY9" fmla="*/ 198406 h 294132"/>
                  <a:gd name="connsiteX10" fmla="*/ 191071 w 248983"/>
                  <a:gd name="connsiteY10" fmla="*/ 95631 h 294132"/>
                  <a:gd name="connsiteX11" fmla="*/ 159925 w 248983"/>
                  <a:gd name="connsiteY11" fmla="*/ 95631 h 294132"/>
                  <a:gd name="connsiteX12" fmla="*/ 159925 w 248983"/>
                  <a:gd name="connsiteY12" fmla="*/ 107537 h 294132"/>
                  <a:gd name="connsiteX13" fmla="*/ 136112 w 248983"/>
                  <a:gd name="connsiteY13" fmla="*/ 131350 h 294132"/>
                  <a:gd name="connsiteX14" fmla="*/ 124873 w 248983"/>
                  <a:gd name="connsiteY14" fmla="*/ 131350 h 294132"/>
                  <a:gd name="connsiteX15" fmla="*/ 124873 w 248983"/>
                  <a:gd name="connsiteY15" fmla="*/ 31147 h 294132"/>
                  <a:gd name="connsiteX16" fmla="*/ 156496 w 248983"/>
                  <a:gd name="connsiteY16" fmla="*/ 31147 h 294132"/>
                  <a:gd name="connsiteX17" fmla="*/ 217361 w 248983"/>
                  <a:gd name="connsiteY17" fmla="*/ 95441 h 294132"/>
                  <a:gd name="connsiteX18" fmla="*/ 248983 w 248983"/>
                  <a:gd name="connsiteY18" fmla="*/ 95441 h 294132"/>
                  <a:gd name="connsiteX19" fmla="*/ 248983 w 248983"/>
                  <a:gd name="connsiteY19" fmla="*/ 0 h 294132"/>
                  <a:gd name="connsiteX20" fmla="*/ 0 w 248983"/>
                  <a:gd name="connsiteY20" fmla="*/ 0 h 294132"/>
                  <a:gd name="connsiteX21" fmla="*/ 0 w 248983"/>
                  <a:gd name="connsiteY21" fmla="*/ 31337 h 294132"/>
                  <a:gd name="connsiteX22" fmla="*/ 7144 w 248983"/>
                  <a:gd name="connsiteY22" fmla="*/ 31337 h 294132"/>
                  <a:gd name="connsiteX23" fmla="*/ 30766 w 248983"/>
                  <a:gd name="connsiteY23" fmla="*/ 54959 h 294132"/>
                  <a:gd name="connsiteX24" fmla="*/ 30766 w 248983"/>
                  <a:gd name="connsiteY24" fmla="*/ 239173 h 294132"/>
                  <a:gd name="connsiteX25" fmla="*/ 7144 w 248983"/>
                  <a:gd name="connsiteY25" fmla="*/ 262795 h 294132"/>
                  <a:gd name="connsiteX26" fmla="*/ 0 w 248983"/>
                  <a:gd name="connsiteY26" fmla="*/ 262795 h 294132"/>
                  <a:gd name="connsiteX27" fmla="*/ 0 w 248983"/>
                  <a:gd name="connsiteY27" fmla="*/ 293942 h 294132"/>
                  <a:gd name="connsiteX28" fmla="*/ 248983 w 248983"/>
                  <a:gd name="connsiteY28" fmla="*/ 294132 h 29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8983" h="294132">
                    <a:moveTo>
                      <a:pt x="248983" y="294037"/>
                    </a:moveTo>
                    <a:lnTo>
                      <a:pt x="248983" y="198596"/>
                    </a:lnTo>
                    <a:lnTo>
                      <a:pt x="217361" y="198596"/>
                    </a:lnTo>
                    <a:cubicBezTo>
                      <a:pt x="217361" y="198596"/>
                      <a:pt x="211550" y="262890"/>
                      <a:pt x="156496" y="262890"/>
                    </a:cubicBezTo>
                    <a:lnTo>
                      <a:pt x="124873" y="262890"/>
                    </a:lnTo>
                    <a:lnTo>
                      <a:pt x="124873" y="162687"/>
                    </a:lnTo>
                    <a:lnTo>
                      <a:pt x="136112" y="162687"/>
                    </a:lnTo>
                    <a:cubicBezTo>
                      <a:pt x="149352" y="162687"/>
                      <a:pt x="159925" y="173355"/>
                      <a:pt x="159925" y="186500"/>
                    </a:cubicBezTo>
                    <a:lnTo>
                      <a:pt x="159925" y="198406"/>
                    </a:lnTo>
                    <a:lnTo>
                      <a:pt x="191071" y="198406"/>
                    </a:lnTo>
                    <a:lnTo>
                      <a:pt x="191071" y="95631"/>
                    </a:lnTo>
                    <a:lnTo>
                      <a:pt x="159925" y="95631"/>
                    </a:lnTo>
                    <a:lnTo>
                      <a:pt x="159925" y="107537"/>
                    </a:lnTo>
                    <a:cubicBezTo>
                      <a:pt x="159925" y="120777"/>
                      <a:pt x="149352" y="131350"/>
                      <a:pt x="136112" y="131350"/>
                    </a:cubicBezTo>
                    <a:lnTo>
                      <a:pt x="124873" y="131350"/>
                    </a:lnTo>
                    <a:lnTo>
                      <a:pt x="124873" y="31147"/>
                    </a:lnTo>
                    <a:lnTo>
                      <a:pt x="156496" y="31147"/>
                    </a:lnTo>
                    <a:cubicBezTo>
                      <a:pt x="211455" y="31147"/>
                      <a:pt x="217361" y="95441"/>
                      <a:pt x="217361" y="95441"/>
                    </a:cubicBezTo>
                    <a:lnTo>
                      <a:pt x="248983" y="95441"/>
                    </a:lnTo>
                    <a:lnTo>
                      <a:pt x="248983" y="0"/>
                    </a:lnTo>
                    <a:lnTo>
                      <a:pt x="0" y="0"/>
                    </a:lnTo>
                    <a:lnTo>
                      <a:pt x="0" y="31337"/>
                    </a:lnTo>
                    <a:lnTo>
                      <a:pt x="7144" y="31337"/>
                    </a:lnTo>
                    <a:cubicBezTo>
                      <a:pt x="20098" y="31337"/>
                      <a:pt x="30766" y="42005"/>
                      <a:pt x="30766" y="54959"/>
                    </a:cubicBezTo>
                    <a:lnTo>
                      <a:pt x="30766" y="239173"/>
                    </a:lnTo>
                    <a:cubicBezTo>
                      <a:pt x="30766" y="252127"/>
                      <a:pt x="20193" y="262795"/>
                      <a:pt x="7144" y="262795"/>
                    </a:cubicBezTo>
                    <a:lnTo>
                      <a:pt x="0" y="262795"/>
                    </a:lnTo>
                    <a:lnTo>
                      <a:pt x="0" y="293942"/>
                    </a:lnTo>
                    <a:lnTo>
                      <a:pt x="248983" y="29413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983F3E79-8B35-10AF-1D7D-EE0F71A266D1}"/>
                  </a:ext>
                </a:extLst>
              </p:cNvPr>
              <p:cNvSpPr/>
              <p:nvPr/>
            </p:nvSpPr>
            <p:spPr>
              <a:xfrm>
                <a:off x="6217588" y="3134295"/>
                <a:ext cx="237562" cy="293941"/>
              </a:xfrm>
              <a:custGeom>
                <a:avLst/>
                <a:gdLst>
                  <a:gd name="connsiteX0" fmla="*/ 133586 w 237562"/>
                  <a:gd name="connsiteY0" fmla="*/ 30956 h 293941"/>
                  <a:gd name="connsiteX1" fmla="*/ 201976 w 237562"/>
                  <a:gd name="connsiteY1" fmla="*/ 95250 h 293941"/>
                  <a:gd name="connsiteX2" fmla="*/ 232551 w 237562"/>
                  <a:gd name="connsiteY2" fmla="*/ 95250 h 293941"/>
                  <a:gd name="connsiteX3" fmla="*/ 232551 w 237562"/>
                  <a:gd name="connsiteY3" fmla="*/ 0 h 293941"/>
                  <a:gd name="connsiteX4" fmla="*/ 6713 w 237562"/>
                  <a:gd name="connsiteY4" fmla="*/ 0 h 293941"/>
                  <a:gd name="connsiteX5" fmla="*/ 64339 w 237562"/>
                  <a:gd name="connsiteY5" fmla="*/ 151733 h 293941"/>
                  <a:gd name="connsiteX6" fmla="*/ 132348 w 237562"/>
                  <a:gd name="connsiteY6" fmla="*/ 262795 h 293941"/>
                  <a:gd name="connsiteX7" fmla="*/ 94248 w 237562"/>
                  <a:gd name="connsiteY7" fmla="*/ 262795 h 293941"/>
                  <a:gd name="connsiteX8" fmla="*/ 33383 w 237562"/>
                  <a:gd name="connsiteY8" fmla="*/ 198501 h 293941"/>
                  <a:gd name="connsiteX9" fmla="*/ 1760 w 237562"/>
                  <a:gd name="connsiteY9" fmla="*/ 198501 h 293941"/>
                  <a:gd name="connsiteX10" fmla="*/ 1760 w 237562"/>
                  <a:gd name="connsiteY10" fmla="*/ 293942 h 293941"/>
                  <a:gd name="connsiteX11" fmla="*/ 229312 w 237562"/>
                  <a:gd name="connsiteY11" fmla="*/ 293942 h 293941"/>
                  <a:gd name="connsiteX12" fmla="*/ 168257 w 237562"/>
                  <a:gd name="connsiteY12" fmla="*/ 133731 h 293941"/>
                  <a:gd name="connsiteX13" fmla="*/ 104821 w 237562"/>
                  <a:gd name="connsiteY13" fmla="*/ 30671 h 293941"/>
                  <a:gd name="connsiteX14" fmla="*/ 133586 w 237562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7562" h="293941">
                    <a:moveTo>
                      <a:pt x="133586" y="30956"/>
                    </a:moveTo>
                    <a:cubicBezTo>
                      <a:pt x="197023" y="30956"/>
                      <a:pt x="201976" y="95250"/>
                      <a:pt x="201976" y="95250"/>
                    </a:cubicBezTo>
                    <a:lnTo>
                      <a:pt x="232551" y="95250"/>
                    </a:lnTo>
                    <a:lnTo>
                      <a:pt x="232551" y="0"/>
                    </a:lnTo>
                    <a:lnTo>
                      <a:pt x="6713" y="0"/>
                    </a:lnTo>
                    <a:cubicBezTo>
                      <a:pt x="6713" y="0"/>
                      <a:pt x="-29006" y="46768"/>
                      <a:pt x="64339" y="151733"/>
                    </a:cubicBezTo>
                    <a:cubicBezTo>
                      <a:pt x="64339" y="151733"/>
                      <a:pt x="130538" y="228981"/>
                      <a:pt x="132348" y="262795"/>
                    </a:cubicBezTo>
                    <a:lnTo>
                      <a:pt x="94248" y="262795"/>
                    </a:lnTo>
                    <a:cubicBezTo>
                      <a:pt x="39289" y="262795"/>
                      <a:pt x="33383" y="198501"/>
                      <a:pt x="33383" y="198501"/>
                    </a:cubicBezTo>
                    <a:lnTo>
                      <a:pt x="1760" y="198501"/>
                    </a:lnTo>
                    <a:lnTo>
                      <a:pt x="1760" y="293942"/>
                    </a:lnTo>
                    <a:lnTo>
                      <a:pt x="229312" y="293942"/>
                    </a:lnTo>
                    <a:cubicBezTo>
                      <a:pt x="229312" y="293942"/>
                      <a:pt x="270651" y="249365"/>
                      <a:pt x="168257" y="133731"/>
                    </a:cubicBezTo>
                    <a:cubicBezTo>
                      <a:pt x="168257" y="133731"/>
                      <a:pt x="114536" y="78581"/>
                      <a:pt x="104821" y="30671"/>
                    </a:cubicBezTo>
                    <a:lnTo>
                      <a:pt x="133586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99850CEF-2A55-D987-6C52-875E3136E449}"/>
                  </a:ext>
                </a:extLst>
              </p:cNvPr>
              <p:cNvSpPr/>
              <p:nvPr/>
            </p:nvSpPr>
            <p:spPr>
              <a:xfrm>
                <a:off x="6481716" y="3134295"/>
                <a:ext cx="237562" cy="293941"/>
              </a:xfrm>
              <a:custGeom>
                <a:avLst/>
                <a:gdLst>
                  <a:gd name="connsiteX0" fmla="*/ 133586 w 237562"/>
                  <a:gd name="connsiteY0" fmla="*/ 30956 h 293941"/>
                  <a:gd name="connsiteX1" fmla="*/ 201976 w 237562"/>
                  <a:gd name="connsiteY1" fmla="*/ 95250 h 293941"/>
                  <a:gd name="connsiteX2" fmla="*/ 232265 w 237562"/>
                  <a:gd name="connsiteY2" fmla="*/ 95250 h 293941"/>
                  <a:gd name="connsiteX3" fmla="*/ 232265 w 237562"/>
                  <a:gd name="connsiteY3" fmla="*/ 0 h 293941"/>
                  <a:gd name="connsiteX4" fmla="*/ 6713 w 237562"/>
                  <a:gd name="connsiteY4" fmla="*/ 0 h 293941"/>
                  <a:gd name="connsiteX5" fmla="*/ 64339 w 237562"/>
                  <a:gd name="connsiteY5" fmla="*/ 151733 h 293941"/>
                  <a:gd name="connsiteX6" fmla="*/ 132348 w 237562"/>
                  <a:gd name="connsiteY6" fmla="*/ 262795 h 293941"/>
                  <a:gd name="connsiteX7" fmla="*/ 94248 w 237562"/>
                  <a:gd name="connsiteY7" fmla="*/ 262795 h 293941"/>
                  <a:gd name="connsiteX8" fmla="*/ 33383 w 237562"/>
                  <a:gd name="connsiteY8" fmla="*/ 198501 h 293941"/>
                  <a:gd name="connsiteX9" fmla="*/ 1760 w 237562"/>
                  <a:gd name="connsiteY9" fmla="*/ 198501 h 293941"/>
                  <a:gd name="connsiteX10" fmla="*/ 1760 w 237562"/>
                  <a:gd name="connsiteY10" fmla="*/ 293942 h 293941"/>
                  <a:gd name="connsiteX11" fmla="*/ 229313 w 237562"/>
                  <a:gd name="connsiteY11" fmla="*/ 293942 h 293941"/>
                  <a:gd name="connsiteX12" fmla="*/ 168257 w 237562"/>
                  <a:gd name="connsiteY12" fmla="*/ 133731 h 293941"/>
                  <a:gd name="connsiteX13" fmla="*/ 104821 w 237562"/>
                  <a:gd name="connsiteY13" fmla="*/ 30671 h 293941"/>
                  <a:gd name="connsiteX14" fmla="*/ 133586 w 237562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7562" h="293941">
                    <a:moveTo>
                      <a:pt x="133586" y="30956"/>
                    </a:moveTo>
                    <a:cubicBezTo>
                      <a:pt x="196832" y="30956"/>
                      <a:pt x="201976" y="95250"/>
                      <a:pt x="201976" y="95250"/>
                    </a:cubicBezTo>
                    <a:lnTo>
                      <a:pt x="232265" y="95250"/>
                    </a:lnTo>
                    <a:lnTo>
                      <a:pt x="232265" y="0"/>
                    </a:lnTo>
                    <a:lnTo>
                      <a:pt x="6713" y="0"/>
                    </a:lnTo>
                    <a:cubicBezTo>
                      <a:pt x="6713" y="0"/>
                      <a:pt x="-29006" y="46768"/>
                      <a:pt x="64339" y="151733"/>
                    </a:cubicBezTo>
                    <a:cubicBezTo>
                      <a:pt x="64339" y="151733"/>
                      <a:pt x="130538" y="228981"/>
                      <a:pt x="132348" y="262795"/>
                    </a:cubicBezTo>
                    <a:lnTo>
                      <a:pt x="94248" y="262795"/>
                    </a:lnTo>
                    <a:cubicBezTo>
                      <a:pt x="39289" y="262795"/>
                      <a:pt x="33383" y="198501"/>
                      <a:pt x="33383" y="198501"/>
                    </a:cubicBezTo>
                    <a:lnTo>
                      <a:pt x="1760" y="198501"/>
                    </a:lnTo>
                    <a:lnTo>
                      <a:pt x="1760" y="293942"/>
                    </a:lnTo>
                    <a:lnTo>
                      <a:pt x="229313" y="293942"/>
                    </a:lnTo>
                    <a:cubicBezTo>
                      <a:pt x="229313" y="293942"/>
                      <a:pt x="270651" y="249365"/>
                      <a:pt x="168257" y="133731"/>
                    </a:cubicBezTo>
                    <a:cubicBezTo>
                      <a:pt x="168257" y="133731"/>
                      <a:pt x="114536" y="78581"/>
                      <a:pt x="104821" y="30671"/>
                    </a:cubicBezTo>
                    <a:lnTo>
                      <a:pt x="133586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6167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703" r:id="rId4"/>
    <p:sldLayoutId id="2147483706" r:id="rId5"/>
    <p:sldLayoutId id="2147483702" r:id="rId6"/>
    <p:sldLayoutId id="2147483685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7" r:id="rId23"/>
    <p:sldLayoutId id="2147483708" r:id="rId2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3" orient="horz" pos="2160" userDrawn="1">
          <p15:clr>
            <a:srgbClr val="A4A3A4"/>
          </p15:clr>
        </p15:guide>
        <p15:guide id="14" pos="3840" userDrawn="1">
          <p15:clr>
            <a:srgbClr val="A4A3A4"/>
          </p15:clr>
        </p15:guide>
        <p15:guide id="15" pos="325" userDrawn="1">
          <p15:clr>
            <a:srgbClr val="A4A3A4"/>
          </p15:clr>
        </p15:guide>
        <p15:guide id="16" pos="7355" userDrawn="1">
          <p15:clr>
            <a:srgbClr val="A4A3A4"/>
          </p15:clr>
        </p15:guide>
        <p15:guide id="17" pos="3931" userDrawn="1">
          <p15:clr>
            <a:srgbClr val="A4A3A4"/>
          </p15:clr>
        </p15:guide>
        <p15:guide id="18" pos="3749" userDrawn="1">
          <p15:clr>
            <a:srgbClr val="A4A3A4"/>
          </p15:clr>
        </p15:guide>
        <p15:guide id="19" orient="horz" pos="187" userDrawn="1">
          <p15:clr>
            <a:srgbClr val="A4A3A4"/>
          </p15:clr>
        </p15:guide>
        <p15:guide id="20" orient="horz" pos="663" userDrawn="1">
          <p15:clr>
            <a:srgbClr val="A4A3A4"/>
          </p15:clr>
        </p15:guide>
        <p15:guide id="21" orient="horz" pos="1026" userDrawn="1">
          <p15:clr>
            <a:srgbClr val="A4A3A4"/>
          </p15:clr>
        </p15:guide>
        <p15:guide id="23" orient="horz" pos="4184" userDrawn="1">
          <p15:clr>
            <a:srgbClr val="A4A3A4"/>
          </p15:clr>
        </p15:guide>
        <p15:guide id="24" orient="horz" pos="3838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tnet.microsoft.com/en-us/platform/support/policy/dotnet-core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tnet.microsoft.com/en-us/platform/support/policy/dotnet-core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daptivewebhosting.com/asp-net-6-hosting-coming-soon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en-us/platform/support/policy/dotnet-cor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en-us/platform/support/policy/dotnet-cor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en-us/platform/support/policy/dotnet-cor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de-de/aspnet/core/fundamentals/native-aot?view=aspnetcore-8.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tnet.microsoft.com/en-us/platform/support/policy/dotnet-core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vecteezy.com/vector-art/3005221-api-application-programming-interface-vector-illustration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hyperlink" Target="https://devblogs.microsoft.com/aspnet/blazor-now-in-official-preview/" TargetMode="External"/><Relationship Id="rId7" Type="http://schemas.openxmlformats.org/officeDocument/2006/relationships/hyperlink" Target="https://www.vecteezy.com/free-vector/computer-icon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g"/><Relationship Id="rId5" Type="http://schemas.openxmlformats.org/officeDocument/2006/relationships/hyperlink" Target="https://www.vecteezy.com/vector-art/20275058-server-icon-for-your-website-design-logo-app-ui" TargetMode="External"/><Relationship Id="rId4" Type="http://schemas.openxmlformats.org/officeDocument/2006/relationships/image" Target="../media/image18.jpg"/><Relationship Id="rId9" Type="http://schemas.openxmlformats.org/officeDocument/2006/relationships/hyperlink" Target="https://pngtree.com/freepng/button-plus-icon_3566853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mpkinwebdesign.com/look-good-across-multiple-platforms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dotnet/eShop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ore/deploying/native-aot#limitations-of-native-aot-deployme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ebappsatwork.blogspot.com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ore/compatibility/8.0" TargetMode="External"/><Relationship Id="rId2" Type="http://schemas.openxmlformats.org/officeDocument/2006/relationships/hyperlink" Target="https://learn.microsoft.com/en-us/dotnet/core/whats-new/dotnet-8/overview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learn.microsoft.com/en-us/dotnet/core/whats-new/dotnet-9/overview" TargetMode="External"/><Relationship Id="rId4" Type="http://schemas.openxmlformats.org/officeDocument/2006/relationships/hyperlink" Target="https://devblogs.microsoft.com/dotnet/performance-improvements-in-net-8/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en-us/platform/support/policy/dotnet-cor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dotnet/performance-improvements-in-net-8/#frozen-collections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2757586-F489-4318-A42A-714F5819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213089"/>
            <a:ext cx="11157744" cy="738664"/>
          </a:xfrm>
          <a:solidFill>
            <a:schemeClr val="bg2"/>
          </a:solidFill>
        </p:spPr>
        <p:txBody>
          <a:bodyPr/>
          <a:lstStyle/>
          <a:p>
            <a:r>
              <a:rPr lang="en-US" dirty="0"/>
              <a:t>What's new in .NET 8 &amp; C# 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5CBBA7-790F-4194-9E25-802ECE7603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09725" y="4965080"/>
            <a:ext cx="3228592" cy="184666"/>
          </a:xfrm>
        </p:spPr>
        <p:txBody>
          <a:bodyPr/>
          <a:lstStyle/>
          <a:p>
            <a:r>
              <a:rPr lang="hu-HU" dirty="0"/>
              <a:t>CF .NET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DF15EDF-351D-46FB-B6F8-556BFDEC6A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09725" y="5141291"/>
            <a:ext cx="3228592" cy="697105"/>
          </a:xfrm>
        </p:spPr>
        <p:txBody>
          <a:bodyPr/>
          <a:lstStyle/>
          <a:p>
            <a:r>
              <a:rPr lang="en-US" dirty="0"/>
              <a:t>Software development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54B91A2-B024-4E6B-A351-CB95252F78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96107" y="4965080"/>
            <a:ext cx="4319999" cy="184666"/>
          </a:xfrm>
        </p:spPr>
        <p:txBody>
          <a:bodyPr/>
          <a:lstStyle/>
          <a:p>
            <a:r>
              <a:rPr lang="en-US" dirty="0"/>
              <a:t>Author: Anh Truong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4C66D08-42B8-49B8-8D27-42043B6F81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96107" y="5141292"/>
            <a:ext cx="4319999" cy="184666"/>
          </a:xfrm>
        </p:spPr>
        <p:txBody>
          <a:bodyPr/>
          <a:lstStyle/>
          <a:p>
            <a:r>
              <a:rPr lang="en-US" dirty="0"/>
              <a:t>Department: M-SDE-DD2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AFCD127F-487B-445B-98E4-FF7C3A68BD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8319" y="2872085"/>
            <a:ext cx="11157744" cy="738664"/>
          </a:xfrm>
        </p:spPr>
        <p:txBody>
          <a:bodyPr/>
          <a:lstStyle/>
          <a:p>
            <a:r>
              <a:rPr lang="de-DE" sz="2000" dirty="0" err="1"/>
              <a:t>Why</a:t>
            </a:r>
            <a:r>
              <a:rPr lang="de-DE" sz="2000" dirty="0"/>
              <a:t> </a:t>
            </a:r>
            <a:r>
              <a:rPr lang="de-DE" sz="2000" dirty="0" err="1"/>
              <a:t>should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update </a:t>
            </a:r>
            <a:r>
              <a:rPr lang="de-DE" sz="2000" dirty="0" err="1"/>
              <a:t>to</a:t>
            </a:r>
            <a:r>
              <a:rPr lang="de-DE" sz="2000" dirty="0"/>
              <a:t> .NET 8?</a:t>
            </a:r>
            <a:endParaRPr lang="en-US" sz="2000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0AB85EA4-4BE4-407D-B733-A478CCEE110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spcAft>
                <a:spcPts val="800"/>
              </a:spcAft>
              <a:buFont typeface="Arial" panose="020B0604020202020204" pitchFamily="34" charset="0"/>
              <a:buNone/>
            </a:pPr>
            <a:fld id="{35024245-19DA-4928-B41F-420DC9233845}" type="datetime3">
              <a:rPr lang="en-US" smtClean="0"/>
              <a:t>8 November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4698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4777B-8EC8-B37E-1F67-B2B4FD39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77772F-1ECF-11AA-4D4F-E1F074EF07E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abstraction</a:t>
            </a:r>
            <a:r>
              <a:rPr lang="de-DE" dirty="0"/>
              <a:t> - </a:t>
            </a:r>
            <a:r>
              <a:rPr lang="de-DE" dirty="0" err="1"/>
              <a:t>Now</a:t>
            </a:r>
            <a:endParaRPr lang="de-DE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101A99D-6505-D0D6-5BDD-0C9B5FE7F331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60000" cy="4454367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TimeProvider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timeProvider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MethodA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CancellationToken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cancellationToken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DateTimeOffset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utcNow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timeProvider.GetUtcNow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DateTimeOffset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localNow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timeProvider.GetLocalNow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.Delay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TimeSpan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.FromSeconds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(3),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timeProvider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cancellationToken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MethodB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WaitAsync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TimeSpan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.FromSeconds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(3),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timeProvider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start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timeProvider.GetTimestamp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TimeSpan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period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timeProvider.GetElapsedTime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start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de-DE" sz="12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3FAEAE-259E-1DBC-E22E-267106FBB745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C845EC-B871-2652-7502-536A711B60B9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9E66EB-CE53-ECAF-86CE-6CCBE8C62920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4802660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4777B-8EC8-B37E-1F67-B2B4FD39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77772F-1ECF-11AA-4D4F-E1F074EF07E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 err="1"/>
              <a:t>Randomness</a:t>
            </a:r>
            <a:endParaRPr lang="de-DE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101A99D-6505-D0D6-5BDD-0C9B5FE7F331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60000" cy="4454367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items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Random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.Shared.GetItems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([1, 2, 3, 4, 5, 6, 7, 8], 5);</a:t>
            </a:r>
          </a:p>
          <a:p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[5] [3, 8, 1, 5, 1]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Random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.Shared.Shuffle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[5] [5, 1, 1, 3, 8]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3FAEAE-259E-1DBC-E22E-267106FBB745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C845EC-B871-2652-7502-536A711B60B9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9E66EB-CE53-ECAF-86CE-6CCBE8C62920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345295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4777B-8EC8-B37E-1F67-B2B4FD39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77772F-1ECF-11AA-4D4F-E1F074EF07E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validation</a:t>
            </a:r>
            <a:endParaRPr lang="de-DE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3FAEAE-259E-1DBC-E22E-267106FBB745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C845EC-B871-2652-7502-536A711B60B9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9E66EB-CE53-ECAF-86CE-6CCBE8C62920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B11DBA3-F9DD-6A93-567A-E2683891993F}"/>
              </a:ext>
            </a:extLst>
          </p:cNvPr>
          <p:cNvSpPr txBox="1"/>
          <p:nvPr/>
        </p:nvSpPr>
        <p:spPr>
          <a:xfrm>
            <a:off x="10534725" y="6086204"/>
            <a:ext cx="11413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200" i="1" dirty="0">
                <a:solidFill>
                  <a:srgbClr val="000000"/>
                </a:solidFill>
                <a:latin typeface="ZEISS Frutiger Next W1G"/>
              </a:rPr>
              <a:t>Source: </a:t>
            </a:r>
            <a:r>
              <a:rPr lang="de-DE" sz="1200" i="1" dirty="0">
                <a:solidFill>
                  <a:srgbClr val="000000"/>
                </a:solidFill>
                <a:latin typeface="ZEISS Frutiger Next W1G"/>
                <a:hlinkClick r:id="rId2"/>
              </a:rPr>
              <a:t>Microsoft</a:t>
            </a:r>
            <a:endParaRPr kumimoji="0" lang="de-DE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6031D74-C5B5-6D12-981F-F6B9E0182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9" y="1631837"/>
            <a:ext cx="11157744" cy="360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4878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4777B-8EC8-B37E-1F67-B2B4FD39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77772F-1ECF-11AA-4D4F-E1F074EF07E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sz="2400" dirty="0" err="1"/>
              <a:t>Garbage</a:t>
            </a:r>
            <a:r>
              <a:rPr lang="de-DE" sz="2400" dirty="0"/>
              <a:t> </a:t>
            </a:r>
            <a:r>
              <a:rPr lang="de-DE" sz="2400" dirty="0" err="1"/>
              <a:t>collection</a:t>
            </a:r>
            <a:endParaRPr lang="de-DE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101A99D-6505-D0D6-5BDD-0C9B5FE7F331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60000" cy="4454367"/>
          </a:xfrm>
        </p:spPr>
        <p:txBody>
          <a:bodyPr/>
          <a:lstStyle/>
          <a:p>
            <a:r>
              <a:rPr lang="de-DE" sz="1800" dirty="0"/>
              <a:t>DATAS - </a:t>
            </a:r>
            <a:r>
              <a:rPr lang="en-US" sz="1800" dirty="0"/>
              <a:t>Dynamic adaptation to application sizes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Adjusts Heap Size Based on Workload,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Sets the actual amount of allocations allowed based on throughput,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Adjusts the number of heaps when needed, starts with one heap,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When needed, it does full-compacting GCs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Enabled by default - can be disabled</a:t>
            </a:r>
          </a:p>
          <a:p>
            <a:endParaRPr lang="de-DE" sz="18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3FAEAE-259E-1DBC-E22E-267106FBB745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C845EC-B871-2652-7502-536A711B60B9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9E66EB-CE53-ECAF-86CE-6CCBE8C62920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687410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4777B-8EC8-B37E-1F67-B2B4FD39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77772F-1ECF-11AA-4D4F-E1F074EF07E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sz="2400" dirty="0" err="1"/>
              <a:t>UnsafeAccessor</a:t>
            </a:r>
            <a:endParaRPr lang="de-DE" sz="2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101A99D-6505-D0D6-5BDD-0C9B5FE7F331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60000" cy="4454367"/>
          </a:xfrm>
        </p:spPr>
        <p:txBody>
          <a:bodyPr/>
          <a:lstStyle/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UnsafeAccessor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UnsafeAccessorKind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.Field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Name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"_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privateField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)]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extern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GetSetPrivateField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Example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example);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UnsafeAccessor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UnsafeAccessorKind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.Method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Name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PrivateMethod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)]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extern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GetPrivateMethod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Example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example);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de-DE" dirty="0"/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privateField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.GetSetPrivateField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(example);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privateMethod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.GetPrivateMethod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(example);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3FAEAE-259E-1DBC-E22E-267106FBB745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C845EC-B871-2652-7502-536A711B60B9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9E66EB-CE53-ECAF-86CE-6CCBE8C62920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698945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DCD2D-67D6-8906-2417-6DF42AF5E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SDK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B048A0-3FF4-C3BC-C89B-57E55780BFD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/>
              <a:t>New Features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0149EA0-3E39-8410-9149-252936C20C8E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6686332" cy="4464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CLI-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evaluation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b="0" i="0" dirty="0" err="1">
                <a:solidFill>
                  <a:srgbClr val="0101FD"/>
                </a:solidFill>
                <a:effectLst/>
                <a:latin typeface="SFMono-Regular"/>
              </a:rPr>
              <a:t>dotnet</a:t>
            </a:r>
            <a:r>
              <a:rPr lang="de-DE" b="0" i="0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  <a:r>
              <a:rPr lang="de-DE" b="0" i="0" dirty="0">
                <a:solidFill>
                  <a:srgbClr val="0101FD"/>
                </a:solidFill>
                <a:effectLst/>
                <a:latin typeface="SFMono-Regular"/>
              </a:rPr>
              <a:t>publish</a:t>
            </a:r>
            <a:r>
              <a:rPr lang="de-DE" b="0" i="0" dirty="0">
                <a:solidFill>
                  <a:srgbClr val="006881"/>
                </a:solidFill>
                <a:effectLst/>
                <a:latin typeface="SFMono-Regular"/>
              </a:rPr>
              <a:t> --</a:t>
            </a:r>
            <a:r>
              <a:rPr lang="de-DE" b="0" i="0" dirty="0" err="1">
                <a:solidFill>
                  <a:srgbClr val="006881"/>
                </a:solidFill>
                <a:effectLst/>
                <a:latin typeface="SFMono-Regular"/>
              </a:rPr>
              <a:t>getProperty</a:t>
            </a:r>
            <a:r>
              <a:rPr lang="de-DE" dirty="0">
                <a:latin typeface="SFMono-Regular"/>
              </a:rPr>
              <a:t>:&lt;PROPERTYNAME&gt; (f. e. </a:t>
            </a:r>
            <a:r>
              <a:rPr lang="de-DE" dirty="0" err="1">
                <a:latin typeface="SFMono-Regular"/>
              </a:rPr>
              <a:t>OutputPath</a:t>
            </a:r>
            <a:r>
              <a:rPr lang="de-DE" dirty="0">
                <a:latin typeface="SFMono-Regular"/>
              </a:rPr>
              <a:t>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b="0" i="0" dirty="0" err="1">
                <a:solidFill>
                  <a:srgbClr val="0101FD"/>
                </a:solidFill>
                <a:effectLst/>
                <a:latin typeface="SFMono-Regular"/>
              </a:rPr>
              <a:t>dotnet</a:t>
            </a:r>
            <a:r>
              <a:rPr lang="de-DE" b="0" i="0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  <a:r>
              <a:rPr lang="de-DE" b="0" i="0" dirty="0">
                <a:solidFill>
                  <a:srgbClr val="0101FD"/>
                </a:solidFill>
                <a:effectLst/>
                <a:latin typeface="SFMono-Regular"/>
              </a:rPr>
              <a:t>publish</a:t>
            </a:r>
            <a:r>
              <a:rPr lang="de-DE" b="0" i="0" dirty="0">
                <a:solidFill>
                  <a:srgbClr val="006881"/>
                </a:solidFill>
                <a:effectLst/>
                <a:latin typeface="SFMono-Regular"/>
              </a:rPr>
              <a:t> --</a:t>
            </a:r>
            <a:r>
              <a:rPr lang="de-DE" b="0" i="0" dirty="0" err="1">
                <a:solidFill>
                  <a:srgbClr val="006881"/>
                </a:solidFill>
                <a:effectLst/>
                <a:latin typeface="SFMono-Regular"/>
              </a:rPr>
              <a:t>getItem</a:t>
            </a:r>
            <a:r>
              <a:rPr lang="de-DE" dirty="0">
                <a:latin typeface="SFMono-Regular"/>
              </a:rPr>
              <a:t>:&lt;ITEMTYPE&gt; (f. e. </a:t>
            </a:r>
            <a:r>
              <a:rPr lang="de-DE" dirty="0" err="1">
                <a:latin typeface="SFMono-Regular"/>
              </a:rPr>
              <a:t>ContainerImageTags</a:t>
            </a:r>
            <a:r>
              <a:rPr lang="de-DE" dirty="0">
                <a:latin typeface="SFMono-Regular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Artifacts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layout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b="0" i="0" dirty="0" err="1">
                <a:solidFill>
                  <a:srgbClr val="0101FD"/>
                </a:solidFill>
                <a:effectLst/>
                <a:latin typeface="SFMono-Regular"/>
              </a:rPr>
              <a:t>dotnet</a:t>
            </a:r>
            <a:r>
              <a:rPr lang="de-DE" b="0" i="0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  <a:r>
              <a:rPr lang="de-DE" b="0" i="0" dirty="0" err="1">
                <a:solidFill>
                  <a:srgbClr val="0101FD"/>
                </a:solidFill>
                <a:effectLst/>
                <a:latin typeface="SFMono-Regular"/>
              </a:rPr>
              <a:t>new</a:t>
            </a:r>
            <a:r>
              <a:rPr lang="de-DE" b="0" i="0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SFMono-Regular"/>
              </a:rPr>
              <a:t>buildprops</a:t>
            </a:r>
            <a:r>
              <a:rPr lang="de-DE" b="0" i="0" dirty="0">
                <a:solidFill>
                  <a:srgbClr val="006881"/>
                </a:solidFill>
                <a:effectLst/>
                <a:latin typeface="SFMono-Regular"/>
              </a:rPr>
              <a:t> --</a:t>
            </a:r>
            <a:r>
              <a:rPr lang="de-DE" b="0" i="0" dirty="0" err="1">
                <a:solidFill>
                  <a:srgbClr val="006881"/>
                </a:solidFill>
                <a:effectLst/>
                <a:latin typeface="SFMono-Regular"/>
              </a:rPr>
              <a:t>use-artifacts</a:t>
            </a:r>
            <a:endParaRPr lang="de-DE" dirty="0">
              <a:latin typeface="SFMono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Container </a:t>
            </a:r>
            <a:r>
              <a:rPr lang="de-DE" dirty="0" err="1"/>
              <a:t>publishing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Build</a:t>
            </a:r>
            <a:r>
              <a:rPr lang="de-DE" dirty="0"/>
              <a:t> multi-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Publish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i="1" dirty="0">
                <a:latin typeface="SFMono-Regular"/>
              </a:rPr>
              <a:t>tar.gz </a:t>
            </a:r>
            <a:r>
              <a:rPr lang="de-DE" dirty="0" err="1"/>
              <a:t>archive</a:t>
            </a:r>
            <a:endParaRPr lang="de-DE" dirty="0"/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9ACE557-9B2F-4C9B-9188-401D8CE54737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BAD9FAB-C7B8-1ACF-3947-438714479FE0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F85C57-A5A7-8B21-039D-54278190EB2E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24803D-536A-1F31-D3C8-E2403BCD6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659" y="1631837"/>
            <a:ext cx="3639058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4535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CAF12C-5CEE-9C07-5C4C-EFB174889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C# 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8422AC-D2FC-A350-193A-F0CBF0E19D92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New Features</a:t>
            </a:r>
          </a:p>
        </p:txBody>
      </p:sp>
      <p:graphicFrame>
        <p:nvGraphicFramePr>
          <p:cNvPr id="13" name="Diagramm 12">
            <a:extLst>
              <a:ext uri="{FF2B5EF4-FFF2-40B4-BE49-F238E27FC236}">
                <a16:creationId xmlns:a16="http://schemas.microsoft.com/office/drawing/2014/main" id="{A2DED87B-0977-90FD-728E-9D18BA33B2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8598519"/>
              </p:ext>
            </p:extLst>
          </p:nvPr>
        </p:nvGraphicFramePr>
        <p:xfrm>
          <a:off x="518319" y="1631837"/>
          <a:ext cx="5433219" cy="44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83F6B56-1BB2-20FA-9C35-812089A62CE3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4BF4D44E-72A9-4B22-84FA-1066D77100C2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611825-348C-354F-662B-B6C88EE6C72C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9895529-9658-F60F-FABD-40F3A29CD15B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16</a:t>
            </a:fld>
            <a:endParaRPr lang="en-US" noProof="0" dirty="0"/>
          </a:p>
        </p:txBody>
      </p:sp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F065F555-868E-1DA8-A34A-5CB6E4C0A3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7856547"/>
              </p:ext>
            </p:extLst>
          </p:nvPr>
        </p:nvGraphicFramePr>
        <p:xfrm>
          <a:off x="6096000" y="1631837"/>
          <a:ext cx="5433219" cy="44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7094753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15E8F-5DCE-ED79-ADEE-06460A29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C# 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C22A07-4793-2C96-0C52-C9A66F339AC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sz="2400" dirty="0"/>
              <a:t>Primary </a:t>
            </a:r>
            <a:r>
              <a:rPr lang="de-DE" sz="2400" dirty="0" err="1"/>
              <a:t>constructors</a:t>
            </a:r>
            <a:endParaRPr lang="de-DE" sz="2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C812E1-B67D-A5B9-DC4C-5A76C0BBF3B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internal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PrimaryConstructor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name,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Name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 = name;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 = value;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internal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DependencyInjection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IService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service)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service.Test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de-DE" sz="1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35C5D1-CA3D-DCD5-D186-F57A7B35D9C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BE1EA0-1057-779F-3E09-568241171004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0E351E-9F41-B19C-0078-7F9BCCB49759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240156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15E8F-5DCE-ED79-ADEE-06460A29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C# 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C22A07-4793-2C96-0C52-C9A66F339AC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pPr lvl="0"/>
            <a:r>
              <a:rPr lang="de-DE" sz="2400" dirty="0"/>
              <a:t>Collection </a:t>
            </a:r>
            <a:r>
              <a:rPr lang="de-DE" sz="2400" dirty="0" err="1"/>
              <a:t>expressions</a:t>
            </a:r>
            <a:endParaRPr lang="de-DE" sz="2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C812E1-B67D-A5B9-DC4C-5A76C0BBF3B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 a = [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'a'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'b'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'c'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'd'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'e'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'f'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];</a:t>
            </a:r>
          </a:p>
          <a:p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 = [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cdefhijk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abcdefhij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jk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]; 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Span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c = [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'j'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'k'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];</a:t>
            </a:r>
          </a:p>
          <a:p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ReadOnlySpan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[.. a,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.. c];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[][]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twoD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[[1, 2, 3], [4, 5, 6], [7, 8, 9]];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 row0 = [1, 2, 3];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 row1 = [4, 5, 6];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 row2 = [7, 8, 9];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[][]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twoDFromVariables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[row0, row1, row2];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Dictionary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dict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[];</a:t>
            </a:r>
            <a:endParaRPr lang="de-DE" sz="1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35C5D1-CA3D-DCD5-D186-F57A7B35D9C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BE1EA0-1057-779F-3E09-568241171004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0E351E-9F41-B19C-0078-7F9BCCB49759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981325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15E8F-5DCE-ED79-ADEE-06460A29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C# 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C22A07-4793-2C96-0C52-C9A66F339AC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pPr lvl="0"/>
            <a:r>
              <a:rPr lang="de-DE" sz="2400" dirty="0" err="1"/>
              <a:t>ref</a:t>
            </a:r>
            <a:r>
              <a:rPr lang="de-DE" sz="2400" dirty="0"/>
              <a:t> </a:t>
            </a:r>
            <a:r>
              <a:rPr lang="de-DE" sz="2400" dirty="0" err="1"/>
              <a:t>readonly</a:t>
            </a:r>
            <a:r>
              <a:rPr lang="de-DE" sz="2400" dirty="0"/>
              <a:t> </a:t>
            </a:r>
            <a:r>
              <a:rPr lang="de-DE" sz="2400" dirty="0" err="1"/>
              <a:t>parameters</a:t>
            </a:r>
            <a:endParaRPr lang="de-DE" sz="2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C812E1-B67D-A5B9-DC4C-5A76C0BBF3B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age)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age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18;</a:t>
            </a:r>
          </a:p>
          <a:p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$"The age is: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{age}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age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16;</a:t>
            </a:r>
          </a:p>
          <a:p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RefReadonlyParameters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.Test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age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The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age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18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35C5D1-CA3D-DCD5-D186-F57A7B35D9C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BE1EA0-1057-779F-3E09-568241171004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0E351E-9F41-B19C-0078-7F9BCCB49759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802065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C2B773-2CF3-00DD-8CC9-B963CAC9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release </a:t>
            </a:r>
            <a:r>
              <a:rPr lang="de-DE" dirty="0" err="1"/>
              <a:t>cadence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EC592A-81C7-D73F-CF13-A1147A8AE20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F0078D-CD33-5B7E-B055-F83E603FBB2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8429C4-DADF-FF23-5F28-93542F1E6A76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D39CD4-8CDC-DD5C-7315-9FEB3B0A6D80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B223490-A54F-0065-D999-CC3C0588B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9" y="1613605"/>
            <a:ext cx="11157744" cy="447259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0581704-E15F-8FFA-2F0E-065A7F66F53B}"/>
              </a:ext>
            </a:extLst>
          </p:cNvPr>
          <p:cNvSpPr txBox="1"/>
          <p:nvPr/>
        </p:nvSpPr>
        <p:spPr>
          <a:xfrm>
            <a:off x="10534725" y="6086204"/>
            <a:ext cx="11413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200" i="1" dirty="0">
                <a:solidFill>
                  <a:srgbClr val="000000"/>
                </a:solidFill>
                <a:latin typeface="ZEISS Frutiger Next W1G"/>
              </a:rPr>
              <a:t>Source: </a:t>
            </a:r>
            <a:r>
              <a:rPr lang="de-DE" sz="1200" i="1" dirty="0">
                <a:solidFill>
                  <a:srgbClr val="000000"/>
                </a:solidFill>
                <a:latin typeface="ZEISS Frutiger Next W1G"/>
                <a:hlinkClick r:id="rId4"/>
              </a:rPr>
              <a:t>Microsoft</a:t>
            </a:r>
            <a:endParaRPr kumimoji="0" lang="de-DE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18" name="Pfeil: nach oben 17">
            <a:extLst>
              <a:ext uri="{FF2B5EF4-FFF2-40B4-BE49-F238E27FC236}">
                <a16:creationId xmlns:a16="http://schemas.microsoft.com/office/drawing/2014/main" id="{4512EAC0-D03D-0201-7446-10D58115DA53}"/>
              </a:ext>
            </a:extLst>
          </p:cNvPr>
          <p:cNvSpPr/>
          <p:nvPr/>
        </p:nvSpPr>
        <p:spPr>
          <a:xfrm>
            <a:off x="7862888" y="4300537"/>
            <a:ext cx="161925" cy="307675"/>
          </a:xfrm>
          <a:prstGeom prst="up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80000" tIns="180000" rIns="180000" bIns="18000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i="0" u="none" strike="noStrike" kern="1200" normalizeH="0" baseline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96037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15E8F-5DCE-ED79-ADEE-06460A29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C# 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C22A07-4793-2C96-0C52-C9A66F339AC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pPr lvl="0"/>
            <a:r>
              <a:rPr lang="de-DE" sz="2400" dirty="0" err="1"/>
              <a:t>ref</a:t>
            </a:r>
            <a:r>
              <a:rPr lang="de-DE" sz="2400" dirty="0"/>
              <a:t> </a:t>
            </a:r>
            <a:r>
              <a:rPr lang="de-DE" sz="2400" dirty="0" err="1"/>
              <a:t>readonly</a:t>
            </a:r>
            <a:r>
              <a:rPr lang="de-DE" sz="2400" dirty="0"/>
              <a:t> </a:t>
            </a:r>
            <a:r>
              <a:rPr lang="de-DE" sz="2400" dirty="0" err="1"/>
              <a:t>parameters</a:t>
            </a:r>
            <a:endParaRPr lang="de-DE" sz="2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C812E1-B67D-A5B9-DC4C-5A76C0BBF3B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age)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same as 'in int age’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age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18;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compile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error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$"The age is: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{age}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age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16;</a:t>
            </a:r>
          </a:p>
          <a:p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RefReadonlyParameters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.Test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age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The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age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16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35C5D1-CA3D-DCD5-D186-F57A7B35D9C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BE1EA0-1057-779F-3E09-568241171004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0E351E-9F41-B19C-0078-7F9BCCB49759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91904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15E8F-5DCE-ED79-ADEE-06460A29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C# 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C22A07-4793-2C96-0C52-C9A66F339AC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pPr lvl="0"/>
            <a:r>
              <a:rPr lang="de-DE" sz="2400" dirty="0"/>
              <a:t>Default </a:t>
            </a:r>
            <a:r>
              <a:rPr lang="de-DE" sz="2400" dirty="0" err="1"/>
              <a:t>lambda</a:t>
            </a:r>
            <a:r>
              <a:rPr lang="de-DE" sz="2400" dirty="0"/>
              <a:t> </a:t>
            </a:r>
            <a:r>
              <a:rPr lang="de-DE" sz="2400" dirty="0" err="1"/>
              <a:t>parameters</a:t>
            </a:r>
            <a:endParaRPr lang="de-DE" sz="2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C812E1-B67D-A5B9-DC4C-5A76C0BBF3B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(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=&gt;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$"Running: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 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Running: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“core"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Running: core process...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e-DE" sz="1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35C5D1-CA3D-DCD5-D186-F57A7B35D9C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BE1EA0-1057-779F-3E09-568241171004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0E351E-9F41-B19C-0078-7F9BCCB49759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789543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15E8F-5DCE-ED79-ADEE-06460A29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C# 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C22A07-4793-2C96-0C52-C9A66F339AC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pPr lvl="0"/>
            <a:r>
              <a:rPr lang="de-DE" sz="2400" dirty="0"/>
              <a:t>Alias </a:t>
            </a:r>
            <a:r>
              <a:rPr lang="de-DE" sz="2400" dirty="0" err="1"/>
              <a:t>any</a:t>
            </a:r>
            <a:r>
              <a:rPr lang="de-DE" sz="2400" dirty="0"/>
              <a:t> type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C812E1-B67D-A5B9-DC4C-5A76C0BBF3B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Point3d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X,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Y,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Z);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alias any type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List2d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ExtremeLongClassName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r-FR" dirty="0"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fr-FR" dirty="0">
              <a:solidFill>
                <a:srgbClr val="2B91A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r-FR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Point3d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point = (42, 43, 44);</a:t>
            </a:r>
          </a:p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point.Y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0;</a:t>
            </a:r>
            <a:endParaRPr lang="de-DE" sz="1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35C5D1-CA3D-DCD5-D186-F57A7B35D9C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BE1EA0-1057-779F-3E09-568241171004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0E351E-9F41-B19C-0078-7F9BCCB49759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398786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15E8F-5DCE-ED79-ADEE-06460A29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C# 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C22A07-4793-2C96-0C52-C9A66F339AC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pPr lvl="0"/>
            <a:r>
              <a:rPr lang="de-DE" sz="2400" dirty="0"/>
              <a:t>Inline </a:t>
            </a:r>
            <a:r>
              <a:rPr lang="de-DE" sz="2400" dirty="0" err="1"/>
              <a:t>arrays</a:t>
            </a:r>
            <a:endParaRPr lang="de-DE" sz="2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C812E1-B67D-A5B9-DC4C-5A76C0BBF3B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System.Runtime.CompilerServices.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InlineArray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(8)]</a:t>
            </a:r>
          </a:p>
          <a:p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internal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Buffer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byte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_element0;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buffer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Buffer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nn-NO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 = 0; i &lt; 8; i++)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buffer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[i] =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.ToByte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(i);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de-DE" sz="1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35C5D1-CA3D-DCD5-D186-F57A7B35D9C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BE1EA0-1057-779F-3E09-568241171004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0E351E-9F41-B19C-0078-7F9BCCB49759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594551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15E8F-5DCE-ED79-ADEE-06460A29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C# 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C22A07-4793-2C96-0C52-C9A66F339AC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pPr lvl="0"/>
            <a:r>
              <a:rPr lang="de-DE" sz="2400" dirty="0"/>
              <a:t>Experimental </a:t>
            </a:r>
            <a:r>
              <a:rPr lang="de-DE" sz="2400" dirty="0" err="1"/>
              <a:t>attribute</a:t>
            </a:r>
            <a:endParaRPr lang="de-DE" sz="2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C812E1-B67D-A5B9-DC4C-5A76C0BBF3B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60000" cy="1797163"/>
          </a:xfrm>
        </p:spPr>
        <p:txBody>
          <a:bodyPr/>
          <a:lstStyle/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Experimental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"PoC"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)]</a:t>
            </a: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ExperimentalAttributeClass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}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e-DE" sz="1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35C5D1-CA3D-DCD5-D186-F57A7B35D9C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BE1EA0-1057-779F-3E09-568241171004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0E351E-9F41-B19C-0078-7F9BCCB49759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24</a:t>
            </a:fld>
            <a:endParaRPr lang="en-US" noProof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FD4C122-2B6D-CB72-5B45-75CB2F644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9" y="3664560"/>
            <a:ext cx="10069330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9699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15E8F-5DCE-ED79-ADEE-06460A29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C# 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C22A07-4793-2C96-0C52-C9A66F339AC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pPr lvl="0"/>
            <a:r>
              <a:rPr lang="de-DE" sz="2400" dirty="0"/>
              <a:t>Interceptors*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C812E1-B67D-A5B9-DC4C-5A76C0BBF3B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ExampleClass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$"Print from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ExampleClass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de-DE" sz="12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35C5D1-CA3D-DCD5-D186-F57A7B35D9C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BE1EA0-1057-779F-3E09-568241171004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0E351E-9F41-B19C-0078-7F9BCCB49759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665836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15E8F-5DCE-ED79-ADEE-06460A29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C# 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C22A07-4793-2C96-0C52-C9A66F339AC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pPr lvl="0"/>
            <a:r>
              <a:rPr lang="de-DE" sz="2400" dirty="0"/>
              <a:t>Interceptors*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C812E1-B67D-A5B9-DC4C-5A76C0BBF3B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AttributeUsage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AttributeTargets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.Method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AllowMultiple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)]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sealed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InterceptsLocationAttribute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line,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character)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Attribute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}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Interceptors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InterceptsLocation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Program.cs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line: 14, character: 14)]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InterceptsLocation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Program.cs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line: 15, character: 14)]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InterceptMethodTest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"Replaced by Interceptor."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de-DE" sz="1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35C5D1-CA3D-DCD5-D186-F57A7B35D9C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BE1EA0-1057-779F-3E09-568241171004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0E351E-9F41-B19C-0078-7F9BCCB49759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393237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15E8F-5DCE-ED79-ADEE-06460A29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C# 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C22A07-4793-2C96-0C52-C9A66F339AC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pPr lvl="0"/>
            <a:r>
              <a:rPr lang="de-DE" sz="2400" dirty="0"/>
              <a:t>Interceptors*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C812E1-B67D-A5B9-DC4C-5A76C0BBF3B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1130785" y="1631837"/>
            <a:ext cx="10547534" cy="4464000"/>
          </a:xfrm>
        </p:spPr>
        <p:txBody>
          <a:bodyPr/>
          <a:lstStyle/>
          <a:p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Program.cs</a:t>
            </a:r>
            <a:endParaRPr lang="de-DE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ExampleClass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.Test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Print from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ExampleClass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ExampleClass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.Test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Replaced by Interceptor.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ExampleClass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.Test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Replaced by Interceptor.</a:t>
            </a:r>
          </a:p>
          <a:p>
            <a:endParaRPr lang="en-US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35C5D1-CA3D-DCD5-D186-F57A7B35D9C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BE1EA0-1057-779F-3E09-568241171004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0E351E-9F41-B19C-0078-7F9BCCB49759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881617F0-ADCF-FB9C-49DE-201A6496576A}"/>
              </a:ext>
            </a:extLst>
          </p:cNvPr>
          <p:cNvSpPr txBox="1">
            <a:spLocks/>
          </p:cNvSpPr>
          <p:nvPr/>
        </p:nvSpPr>
        <p:spPr>
          <a:xfrm>
            <a:off x="513681" y="1631837"/>
            <a:ext cx="889330" cy="4464000"/>
          </a:xfrm>
          <a:prstGeom prst="rect">
            <a:avLst/>
          </a:prstGeom>
        </p:spPr>
        <p:txBody>
          <a:bodyPr vert="horz" lIns="0" tIns="0" rIns="54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bg1">
                  <a:lumMod val="50000"/>
                </a:scheme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e-DE" dirty="0">
              <a:solidFill>
                <a:schemeClr val="bg1">
                  <a:lumMod val="50000"/>
                </a:scheme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e-DE" dirty="0">
              <a:solidFill>
                <a:schemeClr val="bg1">
                  <a:lumMod val="50000"/>
                </a:scheme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e-DE" dirty="0">
              <a:solidFill>
                <a:schemeClr val="bg1">
                  <a:lumMod val="50000"/>
                </a:scheme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13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14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15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8B12797-01D5-919C-5C8D-7654ABFC7607}"/>
              </a:ext>
            </a:extLst>
          </p:cNvPr>
          <p:cNvSpPr txBox="1"/>
          <p:nvPr/>
        </p:nvSpPr>
        <p:spPr>
          <a:xfrm>
            <a:off x="2377913" y="4546427"/>
            <a:ext cx="72135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Ch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. 14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F81A49F-CF5C-2271-C157-3F2E145CA47A}"/>
              </a:ext>
            </a:extLst>
          </p:cNvPr>
          <p:cNvCxnSpPr/>
          <p:nvPr/>
        </p:nvCxnSpPr>
        <p:spPr>
          <a:xfrm flipV="1">
            <a:off x="2738589" y="3986216"/>
            <a:ext cx="0" cy="51054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66220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B3405AE8-1FDE-4D2A-8DFC-29CA4059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effectLst/>
              </a:rPr>
              <a:t>.NET Aspire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961B24-BDB1-4461-B2E6-833F5D167796}"/>
              </a:ext>
            </a:extLst>
          </p:cNvPr>
          <p:cNvSpPr>
            <a:spLocks noGrp="1"/>
          </p:cNvSpPr>
          <p:nvPr>
            <p:ph type="dt" sz="half" idx="63"/>
          </p:nvPr>
        </p:nvSpPr>
        <p:spPr/>
        <p:txBody>
          <a:bodyPr/>
          <a:lstStyle/>
          <a:p>
            <a:fld id="{9910CB78-AD6D-44B1-A4B9-69F2D9D7B45B}" type="datetime4">
              <a:rPr lang="de-DE" smtClean="0"/>
              <a:t>8. November 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2996FF-32FB-4377-8DA5-0A2AA20CA72F}"/>
              </a:ext>
            </a:extLst>
          </p:cNvPr>
          <p:cNvSpPr>
            <a:spLocks noGrp="1"/>
          </p:cNvSpPr>
          <p:nvPr>
            <p:ph type="ftr" sz="quarter" idx="64"/>
          </p:nvPr>
        </p:nvSpPr>
        <p:spPr/>
        <p:txBody>
          <a:bodyPr/>
          <a:lstStyle/>
          <a:p>
            <a:r>
              <a:rPr lang="de-DE"/>
              <a:t>ZEISS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EEBCB0-1E7E-40CD-84AB-A0FA6BD2D27C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r>
              <a:rPr lang="de-DE"/>
              <a:t>Seite </a:t>
            </a:r>
            <a:fld id="{C6A4AD45-2621-4550-9DC5-4911F1B5FA4D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C4B85970-CEDD-4796-B1EC-EF71D1D8E7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pic>
        <p:nvPicPr>
          <p:cNvPr id="40" name="Grafik 39" descr="Ein Bild, das Person, Mann, Tisch, Frau enthält.&#10;&#10;Automatisch generierte Beschreibung">
            <a:extLst>
              <a:ext uri="{FF2B5EF4-FFF2-40B4-BE49-F238E27FC236}">
                <a16:creationId xmlns:a16="http://schemas.microsoft.com/office/drawing/2014/main" id="{6B05DE32-60D4-4082-866C-F84881FB40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5968" y="4158591"/>
            <a:ext cx="2570400" cy="1756496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52A7B3E2-EDBA-45AE-B4E5-73669581EBB1}"/>
              </a:ext>
            </a:extLst>
          </p:cNvPr>
          <p:cNvSpPr/>
          <p:nvPr/>
        </p:nvSpPr>
        <p:spPr>
          <a:xfrm>
            <a:off x="521673" y="3500438"/>
            <a:ext cx="256388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600" b="1" kern="0" dirty="0" err="1">
                <a:solidFill>
                  <a:srgbClr val="000000"/>
                </a:solidFill>
              </a:rPr>
              <a:t>Complex</a:t>
            </a:r>
            <a:endParaRPr lang="de-DE" sz="1600" b="1" kern="0" dirty="0">
              <a:solidFill>
                <a:srgbClr val="0000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447C1-8C8D-439F-BCB5-A8625AC37B07}"/>
              </a:ext>
            </a:extLst>
          </p:cNvPr>
          <p:cNvSpPr/>
          <p:nvPr/>
        </p:nvSpPr>
        <p:spPr>
          <a:xfrm>
            <a:off x="3380540" y="3500437"/>
            <a:ext cx="257099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de-DE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Getting</a:t>
            </a:r>
            <a:r>
              <a:rPr kumimoji="0" lang="de-DE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started</a:t>
            </a:r>
            <a:endParaRPr kumimoji="0" lang="de-DE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80447F7-63B1-4484-89CE-2735C2B35E12}"/>
              </a:ext>
            </a:extLst>
          </p:cNvPr>
          <p:cNvSpPr/>
          <p:nvPr/>
        </p:nvSpPr>
        <p:spPr>
          <a:xfrm>
            <a:off x="6243442" y="3500437"/>
            <a:ext cx="257006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Choices</a:t>
            </a:r>
            <a:endParaRPr kumimoji="0" lang="de-DE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7895908A-FA2C-4C2C-8A89-CFD67AB3ABA4}"/>
              </a:ext>
            </a:extLst>
          </p:cNvPr>
          <p:cNvSpPr/>
          <p:nvPr/>
        </p:nvSpPr>
        <p:spPr>
          <a:xfrm>
            <a:off x="9106002" y="3500598"/>
            <a:ext cx="257006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600" b="1" kern="0" dirty="0" err="1">
                <a:solidFill>
                  <a:srgbClr val="000000"/>
                </a:solidFill>
              </a:rPr>
              <a:t>Paved</a:t>
            </a:r>
            <a:r>
              <a:rPr lang="de-DE" sz="1600" b="1" kern="0" dirty="0">
                <a:solidFill>
                  <a:srgbClr val="000000"/>
                </a:solidFill>
              </a:rPr>
              <a:t> Path</a:t>
            </a:r>
          </a:p>
        </p:txBody>
      </p: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FC4B318A-7A89-4CFF-9A40-C85C481BB3C6}"/>
              </a:ext>
            </a:extLst>
          </p:cNvPr>
          <p:cNvCxnSpPr/>
          <p:nvPr/>
        </p:nvCxnSpPr>
        <p:spPr bwMode="auto">
          <a:xfrm>
            <a:off x="516208" y="3392664"/>
            <a:ext cx="2570400" cy="0"/>
          </a:xfrm>
          <a:prstGeom prst="line">
            <a:avLst/>
          </a:prstGeom>
          <a:solidFill>
            <a:srgbClr val="6AB0E2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AC0D9452-346F-4BEB-AE7A-2D2255AA6F92}"/>
              </a:ext>
            </a:extLst>
          </p:cNvPr>
          <p:cNvCxnSpPr/>
          <p:nvPr/>
        </p:nvCxnSpPr>
        <p:spPr bwMode="auto">
          <a:xfrm>
            <a:off x="3380577" y="3392664"/>
            <a:ext cx="2570400" cy="0"/>
          </a:xfrm>
          <a:prstGeom prst="line">
            <a:avLst/>
          </a:prstGeom>
          <a:solidFill>
            <a:srgbClr val="6AB0E2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736E2801-6C6E-4AA0-8400-D482F67C2062}"/>
              </a:ext>
            </a:extLst>
          </p:cNvPr>
          <p:cNvCxnSpPr/>
          <p:nvPr/>
        </p:nvCxnSpPr>
        <p:spPr bwMode="auto">
          <a:xfrm>
            <a:off x="6243442" y="3392488"/>
            <a:ext cx="2570400" cy="0"/>
          </a:xfrm>
          <a:prstGeom prst="line">
            <a:avLst/>
          </a:prstGeom>
          <a:solidFill>
            <a:srgbClr val="6AB0E2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C5BAE6CC-0E0C-4116-B64E-F6CE3D766DF1}"/>
              </a:ext>
            </a:extLst>
          </p:cNvPr>
          <p:cNvCxnSpPr/>
          <p:nvPr/>
        </p:nvCxnSpPr>
        <p:spPr bwMode="auto">
          <a:xfrm>
            <a:off x="9106002" y="3392488"/>
            <a:ext cx="2570400" cy="0"/>
          </a:xfrm>
          <a:prstGeom prst="line">
            <a:avLst/>
          </a:prstGeom>
          <a:solidFill>
            <a:srgbClr val="6AB0E2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9" name="Group 95">
            <a:extLst>
              <a:ext uri="{FF2B5EF4-FFF2-40B4-BE49-F238E27FC236}">
                <a16:creationId xmlns:a16="http://schemas.microsoft.com/office/drawing/2014/main" id="{73A82511-3F4D-4DC2-B4DC-EBD7B465C58A}"/>
              </a:ext>
            </a:extLst>
          </p:cNvPr>
          <p:cNvGrpSpPr/>
          <p:nvPr/>
        </p:nvGrpSpPr>
        <p:grpSpPr>
          <a:xfrm>
            <a:off x="1356314" y="2548115"/>
            <a:ext cx="9479371" cy="302588"/>
            <a:chOff x="1158978" y="2106195"/>
            <a:chExt cx="9479371" cy="302588"/>
          </a:xfrm>
        </p:grpSpPr>
        <p:cxnSp>
          <p:nvCxnSpPr>
            <p:cNvPr id="50" name="Straight Connector 87">
              <a:extLst>
                <a:ext uri="{FF2B5EF4-FFF2-40B4-BE49-F238E27FC236}">
                  <a16:creationId xmlns:a16="http://schemas.microsoft.com/office/drawing/2014/main" id="{AAEB83E2-ACD4-47B6-9DEF-B7C0DC15A5E0}"/>
                </a:ext>
              </a:extLst>
            </p:cNvPr>
            <p:cNvCxnSpPr>
              <a:cxnSpLocks/>
            </p:cNvCxnSpPr>
            <p:nvPr/>
          </p:nvCxnSpPr>
          <p:spPr>
            <a:xfrm>
              <a:off x="1158978" y="2223161"/>
              <a:ext cx="9479371" cy="0"/>
            </a:xfrm>
            <a:prstGeom prst="line">
              <a:avLst/>
            </a:prstGeom>
            <a:noFill/>
            <a:ln w="15240" cap="flat" cmpd="sng" algn="ctr">
              <a:solidFill>
                <a:srgbClr val="BCBDBC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51" name="Rectangle 94">
              <a:extLst>
                <a:ext uri="{FF2B5EF4-FFF2-40B4-BE49-F238E27FC236}">
                  <a16:creationId xmlns:a16="http://schemas.microsoft.com/office/drawing/2014/main" id="{FD6CD43F-BEC0-4980-9285-C9D38CE1E81F}"/>
                </a:ext>
              </a:extLst>
            </p:cNvPr>
            <p:cNvSpPr/>
            <p:nvPr/>
          </p:nvSpPr>
          <p:spPr bwMode="auto">
            <a:xfrm>
              <a:off x="5642783" y="2185473"/>
              <a:ext cx="511761" cy="9442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52" name="Group 93">
              <a:extLst>
                <a:ext uri="{FF2B5EF4-FFF2-40B4-BE49-F238E27FC236}">
                  <a16:creationId xmlns:a16="http://schemas.microsoft.com/office/drawing/2014/main" id="{48B46BFB-AFF1-4BB6-98A1-D94D43020A37}"/>
                </a:ext>
              </a:extLst>
            </p:cNvPr>
            <p:cNvGrpSpPr/>
            <p:nvPr/>
          </p:nvGrpSpPr>
          <p:grpSpPr>
            <a:xfrm>
              <a:off x="5734375" y="2106195"/>
              <a:ext cx="347628" cy="302588"/>
              <a:chOff x="5734375" y="2029980"/>
              <a:chExt cx="347628" cy="302588"/>
            </a:xfrm>
          </p:grpSpPr>
          <p:sp>
            <p:nvSpPr>
              <p:cNvPr id="53" name="Arrow: Chevron 91">
                <a:extLst>
                  <a:ext uri="{FF2B5EF4-FFF2-40B4-BE49-F238E27FC236}">
                    <a16:creationId xmlns:a16="http://schemas.microsoft.com/office/drawing/2014/main" id="{898F1995-5A6B-435B-9FBD-39040BA55993}"/>
                  </a:ext>
                </a:extLst>
              </p:cNvPr>
              <p:cNvSpPr/>
              <p:nvPr/>
            </p:nvSpPr>
            <p:spPr bwMode="auto">
              <a:xfrm rot="5400000">
                <a:off x="5808726" y="2059291"/>
                <a:ext cx="198926" cy="347628"/>
              </a:xfrm>
              <a:prstGeom prst="chevron">
                <a:avLst/>
              </a:prstGeom>
              <a:solidFill>
                <a:srgbClr val="141E8C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Arrow: Chevron 92">
                <a:extLst>
                  <a:ext uri="{FF2B5EF4-FFF2-40B4-BE49-F238E27FC236}">
                    <a16:creationId xmlns:a16="http://schemas.microsoft.com/office/drawing/2014/main" id="{DA74633F-8757-4E4B-B445-FF8C84DA1812}"/>
                  </a:ext>
                </a:extLst>
              </p:cNvPr>
              <p:cNvSpPr/>
              <p:nvPr/>
            </p:nvSpPr>
            <p:spPr bwMode="auto">
              <a:xfrm rot="5400000">
                <a:off x="5831492" y="1991206"/>
                <a:ext cx="153394" cy="230942"/>
              </a:xfrm>
              <a:prstGeom prst="chevron">
                <a:avLst>
                  <a:gd name="adj" fmla="val 40744"/>
                </a:avLst>
              </a:prstGeom>
              <a:solidFill>
                <a:srgbClr val="141E8C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55" name="Rectangle 96">
            <a:extLst>
              <a:ext uri="{FF2B5EF4-FFF2-40B4-BE49-F238E27FC236}">
                <a16:creationId xmlns:a16="http://schemas.microsoft.com/office/drawing/2014/main" id="{26C91383-052A-4206-AD42-B4B229AA8577}"/>
              </a:ext>
            </a:extLst>
          </p:cNvPr>
          <p:cNvSpPr/>
          <p:nvPr/>
        </p:nvSpPr>
        <p:spPr>
          <a:xfrm>
            <a:off x="1301374" y="1746376"/>
            <a:ext cx="9527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41E8C"/>
                </a:solidFill>
                <a:latin typeface="ZEISS Frutiger Next W1G" panose="020B0503040204020203" pitchFamily="34" charset="0"/>
              </a:rPr>
              <a:t>Cloud Native project</a:t>
            </a:r>
            <a:endParaRPr lang="de-DE" sz="2400" b="1" dirty="0">
              <a:solidFill>
                <a:srgbClr val="141E8C"/>
              </a:solidFill>
              <a:latin typeface="ZEISS Frutiger Next W1G" panose="020B0503040204020203" pitchFamily="34" charset="0"/>
            </a:endParaRPr>
          </a:p>
        </p:txBody>
      </p:sp>
      <p:pic>
        <p:nvPicPr>
          <p:cNvPr id="56" name="Grafik 55" descr="Ein Bild, das haltend, Computer, Mann, suchend enthält.&#10;&#10;Automatisch generierte Beschreibung">
            <a:extLst>
              <a:ext uri="{FF2B5EF4-FFF2-40B4-BE49-F238E27FC236}">
                <a16:creationId xmlns:a16="http://schemas.microsoft.com/office/drawing/2014/main" id="{716BCF13-20D5-46B9-89E4-F40FB45D015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208" y="4100873"/>
            <a:ext cx="2570400" cy="1761190"/>
          </a:xfrm>
          <a:prstGeom prst="rect">
            <a:avLst/>
          </a:prstGeom>
        </p:spPr>
      </p:pic>
      <p:pic>
        <p:nvPicPr>
          <p:cNvPr id="57" name="Grafik 56" descr="Ein Bild, das Person, Mann, haltend, stehend enthält.&#10;&#10;Automatisch generierte Beschreibung">
            <a:extLst>
              <a:ext uri="{FF2B5EF4-FFF2-40B4-BE49-F238E27FC236}">
                <a16:creationId xmlns:a16="http://schemas.microsoft.com/office/drawing/2014/main" id="{B48F5211-9443-4A62-8549-81EAAAA370F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8329" y="4100873"/>
            <a:ext cx="2570400" cy="1761190"/>
          </a:xfrm>
          <a:prstGeom prst="rect">
            <a:avLst/>
          </a:prstGeom>
        </p:spPr>
      </p:pic>
      <p:pic>
        <p:nvPicPr>
          <p:cNvPr id="58" name="Grafik 57" descr="Ein Bild, das Person, stehend, Mann, haltend enthält.&#10;&#10;Automatisch generierte Beschreibung">
            <a:extLst>
              <a:ext uri="{FF2B5EF4-FFF2-40B4-BE49-F238E27FC236}">
                <a16:creationId xmlns:a16="http://schemas.microsoft.com/office/drawing/2014/main" id="{299B8518-F260-4E1A-800A-4C600F2EF5A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3272" y="4158591"/>
            <a:ext cx="2570400" cy="175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8056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FBA9692-50CB-4F96-9406-7E62E9F60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effectLst/>
              </a:rPr>
              <a:t>.NET Aspire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56ABA4-2385-4A27-B4AD-A745F5F0CD10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D297967-47BB-4841-8EFA-6167C63DD636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i="0" dirty="0">
                <a:solidFill>
                  <a:srgbClr val="161616"/>
                </a:solidFill>
                <a:effectLst/>
              </a:rPr>
              <a:t>.NET Aspire is designed to enhance the development of .NET cloud-native applications by offering: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</a:rPr>
              <a:t>Orchestration: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</a:rPr>
              <a:t>Features for running and connecting multi-project applications.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</a:rPr>
              <a:t>Manages dependencies within local development environments.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</a:rPr>
              <a:t>Integrations: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</a:rPr>
              <a:t>NuGet packages for services such as Redis or Postgres.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</a:rPr>
              <a:t>Standardized interfaces for consistent and seamless connections with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</a:rPr>
              <a:t>Tooling: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</a:rPr>
              <a:t>Project templates for Visual Studio, Visual Studio Code, and the .NET CLI.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</a:rPr>
              <a:t>Tooling experiences that facilitate the creation and management of .NET Aspire projects.</a:t>
            </a:r>
            <a:endParaRPr lang="hu-HU" i="0" dirty="0">
              <a:solidFill>
                <a:srgbClr val="161616"/>
              </a:solidFill>
              <a:effectLst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6B6B1AC-0435-4EE7-B89D-116DE31156ED}"/>
              </a:ext>
            </a:extLst>
          </p:cNvPr>
          <p:cNvSpPr>
            <a:spLocks noGrp="1"/>
          </p:cNvSpPr>
          <p:nvPr>
            <p:ph type="dt" sz="half" idx="64"/>
          </p:nvPr>
        </p:nvSpPr>
        <p:spPr>
          <a:xfrm>
            <a:off x="9641682" y="6687622"/>
            <a:ext cx="695703" cy="123111"/>
          </a:xfrm>
        </p:spPr>
        <p:txBody>
          <a:bodyPr/>
          <a:lstStyle/>
          <a:p>
            <a:fld id="{05749AC3-ADED-4129-B95E-A2C04493AA6B}" type="datetime3">
              <a:rPr lang="en-US" smtClean="0"/>
              <a:t>8 November 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69BA5B-A610-4E8A-BD85-AC839443ADBE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>
          <a:xfrm>
            <a:off x="518319" y="6687622"/>
            <a:ext cx="3892348" cy="123111"/>
          </a:xfrm>
        </p:spPr>
        <p:txBody>
          <a:bodyPr/>
          <a:lstStyle/>
          <a:p>
            <a:r>
              <a:rPr lang="en-US"/>
              <a:t>ZEISS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EECBA98-A61D-48B9-B783-0209A5B1363E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531888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C2B773-2CF3-00DD-8CC9-B963CAC9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EC592A-81C7-D73F-CF13-A1147A8AE20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improvements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F0078D-CD33-5B7E-B055-F83E603FBB2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8429C4-DADF-FF23-5F28-93542F1E6A76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D39CD4-8CDC-DD5C-7315-9FEB3B0A6D80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3</a:t>
            </a:fld>
            <a:endParaRPr lang="en-US" noProof="0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5C33AC3-CD92-9940-4A44-890A8947B03D}"/>
              </a:ext>
            </a:extLst>
          </p:cNvPr>
          <p:cNvGrpSpPr/>
          <p:nvPr/>
        </p:nvGrpSpPr>
        <p:grpSpPr>
          <a:xfrm>
            <a:off x="1415396" y="1877079"/>
            <a:ext cx="9361207" cy="3945651"/>
            <a:chOff x="1725892" y="2146383"/>
            <a:chExt cx="9361207" cy="3945651"/>
          </a:xfrm>
        </p:grpSpPr>
        <p:sp>
          <p:nvSpPr>
            <p:cNvPr id="20" name="Pfeil: nach rechts 19">
              <a:extLst>
                <a:ext uri="{FF2B5EF4-FFF2-40B4-BE49-F238E27FC236}">
                  <a16:creationId xmlns:a16="http://schemas.microsoft.com/office/drawing/2014/main" id="{705D74FB-012B-6B4B-E05D-B2B39ED99B00}"/>
                </a:ext>
              </a:extLst>
            </p:cNvPr>
            <p:cNvSpPr/>
            <p:nvPr/>
          </p:nvSpPr>
          <p:spPr>
            <a:xfrm>
              <a:off x="1725892" y="3155653"/>
              <a:ext cx="9361207" cy="544230"/>
            </a:xfrm>
            <a:prstGeom prst="right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80000" tIns="180000" rIns="180000" bIns="180000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AD26688-1331-FE65-73EB-C8DDCA7C3405}"/>
                </a:ext>
              </a:extLst>
            </p:cNvPr>
            <p:cNvGrpSpPr/>
            <p:nvPr/>
          </p:nvGrpSpPr>
          <p:grpSpPr>
            <a:xfrm>
              <a:off x="1725893" y="2146383"/>
              <a:ext cx="8740213" cy="2565233"/>
              <a:chOff x="1518212" y="2146383"/>
              <a:chExt cx="8740213" cy="2565233"/>
            </a:xfrm>
          </p:grpSpPr>
          <p:sp>
            <p:nvSpPr>
              <p:cNvPr id="9" name="Flussdiagramm: Verbinder 8">
                <a:extLst>
                  <a:ext uri="{FF2B5EF4-FFF2-40B4-BE49-F238E27FC236}">
                    <a16:creationId xmlns:a16="http://schemas.microsoft.com/office/drawing/2014/main" id="{FBF9CE19-D40E-8812-E629-661DC3ECD0D2}"/>
                  </a:ext>
                </a:extLst>
              </p:cNvPr>
              <p:cNvSpPr/>
              <p:nvPr/>
            </p:nvSpPr>
            <p:spPr>
              <a:xfrm>
                <a:off x="1518212" y="3068204"/>
                <a:ext cx="717094" cy="721592"/>
              </a:xfrm>
              <a:prstGeom prst="flowChartConnector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lIns="180000" tIns="180000" rIns="180000" bIns="180000" rtlCol="0" anchor="ctr" anchorCtr="0">
                <a:no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de-DE" sz="1400" dirty="0">
                    <a:solidFill>
                      <a:schemeClr val="bg1"/>
                    </a:solidFill>
                    <a:latin typeface="ZEISS Frutiger Next W1G"/>
                  </a:rPr>
                  <a:t>250+</a:t>
                </a:r>
                <a:endPara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endParaRPr>
              </a:p>
            </p:txBody>
          </p:sp>
          <p:sp>
            <p:nvSpPr>
              <p:cNvPr id="10" name="Flussdiagramm: Verbinder 9">
                <a:extLst>
                  <a:ext uri="{FF2B5EF4-FFF2-40B4-BE49-F238E27FC236}">
                    <a16:creationId xmlns:a16="http://schemas.microsoft.com/office/drawing/2014/main" id="{2220900F-90DB-E596-495D-5064BAD1F0F6}"/>
                  </a:ext>
                </a:extLst>
              </p:cNvPr>
              <p:cNvSpPr/>
              <p:nvPr/>
            </p:nvSpPr>
            <p:spPr>
              <a:xfrm>
                <a:off x="7693192" y="2146383"/>
                <a:ext cx="2565233" cy="2565233"/>
              </a:xfrm>
              <a:prstGeom prst="flowChartConnector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lIns="180000" tIns="180000" rIns="180000" bIns="180000" rtlCol="0" anchor="ctr" anchorCtr="0">
                <a:no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ZEISS Frutiger Next W1G"/>
                    <a:ea typeface="+mn-ea"/>
                    <a:cs typeface="+mn-cs"/>
                  </a:rPr>
                  <a:t>1250+</a:t>
                </a:r>
              </a:p>
            </p:txBody>
          </p:sp>
          <p:sp>
            <p:nvSpPr>
              <p:cNvPr id="11" name="Flussdiagramm: Verbinder 10">
                <a:extLst>
                  <a:ext uri="{FF2B5EF4-FFF2-40B4-BE49-F238E27FC236}">
                    <a16:creationId xmlns:a16="http://schemas.microsoft.com/office/drawing/2014/main" id="{4AF7E79B-C9F8-D240-1D26-DCDF5947F30F}"/>
                  </a:ext>
                </a:extLst>
              </p:cNvPr>
              <p:cNvSpPr/>
              <p:nvPr/>
            </p:nvSpPr>
            <p:spPr>
              <a:xfrm>
                <a:off x="3084396" y="2895570"/>
                <a:ext cx="1066860" cy="1066860"/>
              </a:xfrm>
              <a:prstGeom prst="flowChartConnector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lIns="180000" tIns="180000" rIns="180000" bIns="180000" rtlCol="0" anchor="ctr" anchorCtr="0">
                <a:no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ZEISS Frutiger Next W1G"/>
                    <a:ea typeface="+mn-ea"/>
                    <a:cs typeface="+mn-cs"/>
                  </a:rPr>
                  <a:t>550+</a:t>
                </a:r>
              </a:p>
            </p:txBody>
          </p:sp>
          <p:sp>
            <p:nvSpPr>
              <p:cNvPr id="12" name="Flussdiagramm: Verbinder 11">
                <a:extLst>
                  <a:ext uri="{FF2B5EF4-FFF2-40B4-BE49-F238E27FC236}">
                    <a16:creationId xmlns:a16="http://schemas.microsoft.com/office/drawing/2014/main" id="{2048B18D-5A58-9DE0-921C-50C95C51A818}"/>
                  </a:ext>
                </a:extLst>
              </p:cNvPr>
              <p:cNvSpPr/>
              <p:nvPr/>
            </p:nvSpPr>
            <p:spPr>
              <a:xfrm>
                <a:off x="5000346" y="2505890"/>
                <a:ext cx="1843756" cy="1843756"/>
              </a:xfrm>
              <a:prstGeom prst="flowChartConnector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lIns="180000" tIns="180000" rIns="180000" bIns="180000" rtlCol="0" anchor="ctr" anchorCtr="0">
                <a:no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ZEISS Frutiger Next W1G"/>
                    <a:ea typeface="+mn-ea"/>
                    <a:cs typeface="+mn-cs"/>
                  </a:rPr>
                  <a:t>1000+</a:t>
                </a:r>
                <a:endPara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endParaRPr>
              </a:p>
            </p:txBody>
          </p:sp>
        </p:grp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1472554-3B74-CA01-75F0-F6B59D43A875}"/>
                </a:ext>
              </a:extLst>
            </p:cNvPr>
            <p:cNvSpPr txBox="1"/>
            <p:nvPr/>
          </p:nvSpPr>
          <p:spPr>
            <a:xfrm>
              <a:off x="1725893" y="5845813"/>
              <a:ext cx="71709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.NET 5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3DFD9EA8-FC84-40CC-33C7-DCE563B237C0}"/>
                </a:ext>
              </a:extLst>
            </p:cNvPr>
            <p:cNvSpPr txBox="1"/>
            <p:nvPr/>
          </p:nvSpPr>
          <p:spPr>
            <a:xfrm>
              <a:off x="3466960" y="5845813"/>
              <a:ext cx="71709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.NET 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5B08862-ED64-0AE1-412F-B0F3BFC99BA6}"/>
                </a:ext>
              </a:extLst>
            </p:cNvPr>
            <p:cNvSpPr txBox="1"/>
            <p:nvPr/>
          </p:nvSpPr>
          <p:spPr>
            <a:xfrm>
              <a:off x="5737453" y="5845812"/>
              <a:ext cx="71709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.NET 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FC70C78E-9B48-6C9C-7544-F6DE6DE75854}"/>
                </a:ext>
              </a:extLst>
            </p:cNvPr>
            <p:cNvSpPr txBox="1"/>
            <p:nvPr/>
          </p:nvSpPr>
          <p:spPr>
            <a:xfrm>
              <a:off x="8824942" y="5845812"/>
              <a:ext cx="71709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.NET 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265237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FBA9692-50CB-4F96-9406-7E62E9F60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738664"/>
          </a:xfrm>
        </p:spPr>
        <p:txBody>
          <a:bodyPr/>
          <a:lstStyle/>
          <a:p>
            <a:r>
              <a:rPr lang="hu-HU" b="1" i="0" dirty="0">
                <a:effectLst/>
              </a:rPr>
              <a:t>.NET Aspire</a:t>
            </a:r>
            <a:br>
              <a:rPr lang="hu-HU" b="1" i="0" dirty="0">
                <a:effectLst/>
              </a:rPr>
            </a:br>
            <a:endParaRPr lang="hu-HU" b="1" i="0" dirty="0">
              <a:effectLst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56ABA4-2385-4A27-B4AD-A745F5F0CD10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Developer Dashboard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6B6B1AC-0435-4EE7-B89D-116DE31156ED}"/>
              </a:ext>
            </a:extLst>
          </p:cNvPr>
          <p:cNvSpPr>
            <a:spLocks noGrp="1"/>
          </p:cNvSpPr>
          <p:nvPr>
            <p:ph type="dt" sz="half" idx="64"/>
          </p:nvPr>
        </p:nvSpPr>
        <p:spPr>
          <a:xfrm>
            <a:off x="9641682" y="6687622"/>
            <a:ext cx="695703" cy="123111"/>
          </a:xfrm>
        </p:spPr>
        <p:txBody>
          <a:bodyPr/>
          <a:lstStyle/>
          <a:p>
            <a:fld id="{05749AC3-ADED-4129-B95E-A2C04493AA6B}" type="datetime3">
              <a:rPr lang="en-US" smtClean="0"/>
              <a:t>8 November 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69BA5B-A610-4E8A-BD85-AC839443ADBE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>
          <a:xfrm>
            <a:off x="518319" y="6687622"/>
            <a:ext cx="3892348" cy="123111"/>
          </a:xfrm>
        </p:spPr>
        <p:txBody>
          <a:bodyPr/>
          <a:lstStyle/>
          <a:p>
            <a:r>
              <a:rPr lang="en-US"/>
              <a:t>ZEISS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EECBA98-A61D-48B9-B783-0209A5B1363E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30</a:t>
            </a:fld>
            <a:endParaRPr lang="en-US" noProof="0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A3B82B8E-8898-536A-7219-23F45B7A0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9" y="1577202"/>
            <a:ext cx="11157744" cy="452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1184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9A368-F627-DFCB-1546-19289DF60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effectLst/>
              </a:rPr>
              <a:t>.NET Aspire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3C9513-2150-A8A3-B83C-D66547B9928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 err="1"/>
              <a:t>Program.cs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1E18E9-3642-0901-3D70-31AB0640151C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builder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DistributedApplication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.CreateBuilder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cache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builder.AddRedis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"cache"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apiService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builder.AddProject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Projects.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AspireApp_ApiService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apiservice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builder.AddProject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Projects.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AspireApp_Web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webfrontend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WithExternalHttpEndpoints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WithReference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cache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WithReference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apiService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builder.Build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().Run();</a:t>
            </a:r>
          </a:p>
          <a:p>
            <a:endParaRPr lang="de-DE" sz="1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3C974A-B943-EE98-84BD-8AAD00F1EF99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71244A-03CB-238F-EEE0-26B7DDE94481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0AF143A-7F92-2D81-E067-732EACDC6DDB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153123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B5C280-901D-ED18-9510-4E15F8284E7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DB55060-B588-5340-8005-363A8E58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ASP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>
                <a:solidFill>
                  <a:srgbClr val="161616"/>
                </a:solidFill>
                <a:effectLst/>
              </a:rPr>
              <a:t>.NET Core</a:t>
            </a:r>
            <a:endParaRPr lang="de-DE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B6E60C7F-08C0-16B5-4629-834252393089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6498" b="27253"/>
          <a:stretch/>
        </p:blipFill>
        <p:spPr>
          <a:xfrm>
            <a:off x="0" y="3429000"/>
            <a:ext cx="12191985" cy="3429000"/>
          </a:xfrm>
        </p:spPr>
      </p:pic>
    </p:spTree>
    <p:extLst>
      <p:ext uri="{BB962C8B-B14F-4D97-AF65-F5344CB8AC3E}">
        <p14:creationId xmlns:p14="http://schemas.microsoft.com/office/powerpoint/2010/main" val="410336190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340337-83C7-E186-7D5D-6C59A22C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ASP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>
                <a:solidFill>
                  <a:srgbClr val="161616"/>
                </a:solidFill>
                <a:effectLst/>
              </a:rPr>
              <a:t>.NET Core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1EDAE4-C52D-2F7C-8DDB-860D77A5056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New Features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BF055C-32A0-60E3-85A3-22ECC6EC9C88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5807177" cy="4464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161616"/>
                </a:solidFill>
              </a:rPr>
              <a:t>Native AOT*</a:t>
            </a:r>
            <a:endParaRPr lang="de-DE" i="0" dirty="0">
              <a:solidFill>
                <a:srgbClr val="161616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i="0" dirty="0">
                <a:solidFill>
                  <a:srgbClr val="161616"/>
                </a:solidFill>
                <a:effectLst/>
              </a:rPr>
              <a:t>SignalR</a:t>
            </a:r>
            <a:r>
              <a:rPr lang="de-DE" i="0" dirty="0">
                <a:solidFill>
                  <a:srgbClr val="161616"/>
                </a:solidFill>
                <a:effectLst/>
              </a:rPr>
              <a:t> </a:t>
            </a:r>
            <a:r>
              <a:rPr lang="de-DE" i="0" dirty="0" err="1">
                <a:solidFill>
                  <a:srgbClr val="161616"/>
                </a:solidFill>
                <a:effectLst/>
              </a:rPr>
              <a:t>stateful</a:t>
            </a:r>
            <a:r>
              <a:rPr lang="de-DE" i="0" dirty="0">
                <a:solidFill>
                  <a:srgbClr val="161616"/>
                </a:solidFill>
                <a:effectLst/>
              </a:rPr>
              <a:t> </a:t>
            </a:r>
            <a:r>
              <a:rPr lang="de-DE" i="0" dirty="0" err="1">
                <a:solidFill>
                  <a:srgbClr val="161616"/>
                </a:solidFill>
                <a:effectLst/>
              </a:rPr>
              <a:t>reconnect</a:t>
            </a:r>
            <a:endParaRPr lang="de-DE" i="0" dirty="0">
              <a:solidFill>
                <a:srgbClr val="161616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161616"/>
                </a:solidFill>
              </a:rPr>
              <a:t>Identity API Endpoints</a:t>
            </a:r>
            <a:endParaRPr lang="hu-HU" i="0" dirty="0">
              <a:solidFill>
                <a:srgbClr val="161616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 err="1">
                <a:solidFill>
                  <a:srgbClr val="161616"/>
                </a:solidFill>
                <a:effectLst/>
              </a:rPr>
              <a:t>IAuthorization</a:t>
            </a:r>
            <a:r>
              <a:rPr lang="en-US" dirty="0" err="1">
                <a:solidFill>
                  <a:srgbClr val="161616"/>
                </a:solidFill>
              </a:rPr>
              <a:t>RequirementData</a:t>
            </a:r>
            <a:endParaRPr lang="en-US" dirty="0">
              <a:solidFill>
                <a:srgbClr val="16161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161616"/>
                </a:solidFill>
              </a:rPr>
              <a:t>Keyed</a:t>
            </a:r>
            <a:r>
              <a:rPr lang="de-DE" dirty="0">
                <a:solidFill>
                  <a:srgbClr val="161616"/>
                </a:solidFill>
              </a:rPr>
              <a:t> DI </a:t>
            </a:r>
            <a:r>
              <a:rPr lang="de-DE" dirty="0" err="1">
                <a:solidFill>
                  <a:srgbClr val="161616"/>
                </a:solidFill>
              </a:rPr>
              <a:t>services</a:t>
            </a:r>
            <a:endParaRPr lang="de-DE" dirty="0">
              <a:solidFill>
                <a:srgbClr val="16161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i="0" dirty="0">
                <a:solidFill>
                  <a:srgbClr val="161616"/>
                </a:solidFill>
                <a:effectLst/>
              </a:rPr>
              <a:t>Hosted lifecycle services</a:t>
            </a:r>
            <a:endParaRPr lang="en-US" dirty="0">
              <a:solidFill>
                <a:srgbClr val="16161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</a:rPr>
              <a:t>Support for generic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</a:rPr>
              <a:t>Improved debugging experience</a:t>
            </a:r>
            <a:endParaRPr lang="de-DE" i="0" dirty="0">
              <a:solidFill>
                <a:srgbClr val="161616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i="0" dirty="0">
                <a:solidFill>
                  <a:srgbClr val="161616"/>
                </a:solidFill>
                <a:effectLst/>
              </a:rPr>
              <a:t>Short-circuit middleware</a:t>
            </a:r>
            <a:endParaRPr lang="hu-HU" b="1" i="0" dirty="0">
              <a:solidFill>
                <a:srgbClr val="161616"/>
              </a:solidFill>
              <a:effectLst/>
            </a:endParaRPr>
          </a:p>
          <a:p>
            <a:endParaRPr lang="en-US" b="1" i="0" dirty="0">
              <a:solidFill>
                <a:srgbClr val="161616"/>
              </a:solidFill>
              <a:effectLst/>
            </a:endParaRPr>
          </a:p>
          <a:p>
            <a:endParaRPr lang="hu-HU" b="1" i="0" dirty="0">
              <a:solidFill>
                <a:srgbClr val="161616"/>
              </a:solidFill>
              <a:effectLst/>
            </a:endParaRPr>
          </a:p>
          <a:p>
            <a:endParaRPr lang="hu-HU" b="1" i="0" dirty="0">
              <a:solidFill>
                <a:srgbClr val="161616"/>
              </a:solidFill>
              <a:effectLst/>
            </a:endParaRPr>
          </a:p>
          <a:p>
            <a:endParaRPr lang="en-US" b="1" i="0" dirty="0">
              <a:solidFill>
                <a:srgbClr val="161616"/>
              </a:solidFill>
              <a:effectLst/>
            </a:endParaRPr>
          </a:p>
          <a:p>
            <a:endParaRPr lang="en-US" b="1" i="0" dirty="0">
              <a:solidFill>
                <a:srgbClr val="161616"/>
              </a:solidFill>
              <a:effectLst/>
            </a:endParaRPr>
          </a:p>
          <a:p>
            <a:endParaRPr lang="hu-HU" b="1" i="0" dirty="0">
              <a:solidFill>
                <a:srgbClr val="161616"/>
              </a:solidFill>
              <a:effectLst/>
            </a:endParaRPr>
          </a:p>
          <a:p>
            <a:endParaRPr lang="hu-HU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4971954-8624-EBE4-F545-8A55EF7F6E64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4AC351-4D47-AEF2-2BE4-5440452242E5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C38978-1114-1D79-4E02-E22A49CF44E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33</a:t>
            </a:fld>
            <a:endParaRPr lang="en-US" noProof="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098923F-280B-85B2-A2BC-607B43DED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681" y="1631837"/>
            <a:ext cx="4464000" cy="44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02059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340337-83C7-E186-7D5D-6C59A22C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ASP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>
                <a:solidFill>
                  <a:srgbClr val="161616"/>
                </a:solidFill>
                <a:effectLst/>
              </a:rPr>
              <a:t>.NET Core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1EDAE4-C52D-2F7C-8DDB-860D77A5056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stateful reconnect</a:t>
            </a:r>
            <a:endParaRPr lang="de-DE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4971954-8624-EBE4-F545-8A55EF7F6E64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4AC351-4D47-AEF2-2BE4-5440452242E5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C38978-1114-1D79-4E02-E22A49CF44E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8" name="Szöveg helye 3">
            <a:extLst>
              <a:ext uri="{FF2B5EF4-FFF2-40B4-BE49-F238E27FC236}">
                <a16:creationId xmlns:a16="http://schemas.microsoft.com/office/drawing/2014/main" id="{6BEBBA95-B074-45B8-CE0E-16921DD0B8D0}"/>
              </a:ext>
            </a:extLst>
          </p:cNvPr>
          <p:cNvSpPr txBox="1">
            <a:spLocks/>
          </p:cNvSpPr>
          <p:nvPr/>
        </p:nvSpPr>
        <p:spPr>
          <a:xfrm>
            <a:off x="518319" y="1572525"/>
            <a:ext cx="11157744" cy="1856475"/>
          </a:xfrm>
          <a:prstGeom prst="rect">
            <a:avLst/>
          </a:prstGeom>
        </p:spPr>
        <p:txBody>
          <a:bodyPr vert="horz" lIns="0" tIns="0" rIns="54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server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hub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endpoint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app.MapHub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MyHub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hubName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=&gt;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options.AllowStatefulReconnects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});</a:t>
            </a:r>
            <a:endParaRPr lang="en-US" dirty="0">
              <a:solidFill>
                <a:srgbClr val="161616"/>
              </a:solidFill>
              <a:latin typeface="Segoe UI" panose="020B0502040204020203" pitchFamily="34" charset="0"/>
            </a:endParaRPr>
          </a:p>
        </p:txBody>
      </p:sp>
      <p:sp>
        <p:nvSpPr>
          <p:cNvPr id="9" name="Szöveg helye 3">
            <a:extLst>
              <a:ext uri="{FF2B5EF4-FFF2-40B4-BE49-F238E27FC236}">
                <a16:creationId xmlns:a16="http://schemas.microsoft.com/office/drawing/2014/main" id="{9D395B53-8296-29F2-FD3E-2EDA7005AFFC}"/>
              </a:ext>
            </a:extLst>
          </p:cNvPr>
          <p:cNvSpPr txBox="1">
            <a:spLocks/>
          </p:cNvSpPr>
          <p:nvPr/>
        </p:nvSpPr>
        <p:spPr>
          <a:xfrm>
            <a:off x="517128" y="3742005"/>
            <a:ext cx="11157744" cy="2386283"/>
          </a:xfrm>
          <a:prstGeom prst="rect">
            <a:avLst/>
          </a:prstGeom>
        </p:spPr>
        <p:txBody>
          <a:bodyPr vert="horz" lIns="0" tIns="0" rIns="54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client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code</a:t>
            </a:r>
            <a:endParaRPr lang="de-DE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HubConnectionBuilder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WithUrl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"&lt;hub 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url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WithStatefulReconnect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builder.Services.Configure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HubConnectionOptions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&gt;(o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o.StatefulReconnectBufferSize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1000);</a:t>
            </a: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hubConnection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builder.Build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en-US" dirty="0">
              <a:solidFill>
                <a:srgbClr val="161616"/>
              </a:solidFill>
              <a:latin typeface="Segoe UI" panose="020B0502040204020203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CDD1D53-F0C8-F13D-6C45-FB2898D87E4A}"/>
              </a:ext>
            </a:extLst>
          </p:cNvPr>
          <p:cNvSpPr txBox="1"/>
          <p:nvPr/>
        </p:nvSpPr>
        <p:spPr>
          <a:xfrm>
            <a:off x="10534725" y="6086204"/>
            <a:ext cx="11413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200" i="1" dirty="0">
                <a:solidFill>
                  <a:srgbClr val="000000"/>
                </a:solidFill>
                <a:latin typeface="ZEISS Frutiger Next W1G"/>
              </a:rPr>
              <a:t>Source: </a:t>
            </a:r>
            <a:r>
              <a:rPr lang="de-DE" sz="1200" i="1" dirty="0">
                <a:solidFill>
                  <a:srgbClr val="000000"/>
                </a:solidFill>
                <a:latin typeface="ZEISS Frutiger Next W1G"/>
                <a:hlinkClick r:id="rId3"/>
              </a:rPr>
              <a:t>Microsoft</a:t>
            </a:r>
            <a:endParaRPr kumimoji="0" lang="de-DE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6567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340337-83C7-E186-7D5D-6C59A22C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ASP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>
                <a:solidFill>
                  <a:srgbClr val="161616"/>
                </a:solidFill>
                <a:effectLst/>
              </a:rPr>
              <a:t>.NET Core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1EDAE4-C52D-2F7C-8DDB-860D77A5056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Identity API endpoints</a:t>
            </a:r>
            <a:endParaRPr lang="de-DE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BF055C-32A0-60E3-85A3-22ECC6EC9C88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57744" cy="4459474"/>
          </a:xfrm>
        </p:spPr>
        <p:txBody>
          <a:bodyPr/>
          <a:lstStyle/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app.MapGroup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identity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).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MapIdentityApi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IdentityUser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httpClient.PostAsJsonAsync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identity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register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password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loginResponse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httpClient.PostAsJsonAsync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identity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login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password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});</a:t>
            </a:r>
            <a:endParaRPr lang="hu-HU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4971954-8624-EBE4-F545-8A55EF7F6E64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4AC351-4D47-AEF2-2BE4-5440452242E5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C38978-1114-1D79-4E02-E22A49CF44E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598542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340337-83C7-E186-7D5D-6C59A22C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ASP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>
                <a:solidFill>
                  <a:srgbClr val="161616"/>
                </a:solidFill>
                <a:effectLst/>
              </a:rPr>
              <a:t>.NET Core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1EDAE4-C52D-2F7C-8DDB-860D77A5056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 err="1">
                <a:solidFill>
                  <a:srgbClr val="161616"/>
                </a:solidFill>
                <a:effectLst/>
              </a:rPr>
              <a:t>IAuthorization</a:t>
            </a:r>
            <a:r>
              <a:rPr lang="en-US" dirty="0" err="1">
                <a:solidFill>
                  <a:srgbClr val="161616"/>
                </a:solidFill>
              </a:rPr>
              <a:t>RequirementData</a:t>
            </a:r>
            <a:endParaRPr lang="de-DE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BF055C-32A0-60E3-85A3-22ECC6EC9C88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57744" cy="4459474"/>
          </a:xfrm>
        </p:spPr>
        <p:txBody>
          <a:bodyPr/>
          <a:lstStyle/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ApiController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Route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api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de-DE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de-DE" dirty="0" err="1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controller</a:t>
            </a:r>
            <a:r>
              <a:rPr lang="de-DE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)]</a:t>
            </a: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GreetingsController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Controller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MinimumAgeAuthorize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(16)]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HttpGet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)]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Hello(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ClaimsPrincipal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user) =&gt;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$"Hello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user.Identity?.Name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??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"world"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4971954-8624-EBE4-F545-8A55EF7F6E64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4AC351-4D47-AEF2-2BE4-5440452242E5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C38978-1114-1D79-4E02-E22A49CF44E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823945-947C-098C-32F8-D943B97B727A}"/>
              </a:ext>
            </a:extLst>
          </p:cNvPr>
          <p:cNvSpPr txBox="1"/>
          <p:nvPr/>
        </p:nvSpPr>
        <p:spPr>
          <a:xfrm>
            <a:off x="10534725" y="6086204"/>
            <a:ext cx="11413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200" i="1" dirty="0">
                <a:solidFill>
                  <a:srgbClr val="000000"/>
                </a:solidFill>
                <a:latin typeface="ZEISS Frutiger Next W1G"/>
              </a:rPr>
              <a:t>Source: </a:t>
            </a:r>
            <a:r>
              <a:rPr lang="de-DE" sz="1200" i="1" dirty="0">
                <a:solidFill>
                  <a:srgbClr val="000000"/>
                </a:solidFill>
                <a:latin typeface="ZEISS Frutiger Next W1G"/>
                <a:hlinkClick r:id="rId3"/>
              </a:rPr>
              <a:t>Microsoft</a:t>
            </a:r>
            <a:endParaRPr kumimoji="0" lang="de-DE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368311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340337-83C7-E186-7D5D-6C59A22C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ASP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>
                <a:solidFill>
                  <a:srgbClr val="161616"/>
                </a:solidFill>
                <a:effectLst/>
              </a:rPr>
              <a:t>.NET Core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1EDAE4-C52D-2F7C-8DDB-860D77A5056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 err="1">
                <a:solidFill>
                  <a:srgbClr val="161616"/>
                </a:solidFill>
                <a:effectLst/>
              </a:rPr>
              <a:t>IAuthorization</a:t>
            </a:r>
            <a:r>
              <a:rPr lang="en-US" dirty="0" err="1">
                <a:solidFill>
                  <a:srgbClr val="161616"/>
                </a:solidFill>
              </a:rPr>
              <a:t>RequirementData</a:t>
            </a:r>
            <a:endParaRPr lang="de-DE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BF055C-32A0-60E3-85A3-22ECC6EC9C88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57744" cy="4459474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MinimumAgeAuthorizeAttribute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AuthorizeAttribute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IAuthorizationRequirement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IAuthorizationRequirementData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MinimumAgeAuthorizationHandler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AuthorizationHandler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MinimumAgeAuthorizeAttribute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protected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override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HandleRequirementAsync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AuthorizationHandlerContext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context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MinimumAgeAuthorizeAttribute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requirement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...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105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4971954-8624-EBE4-F545-8A55EF7F6E64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4AC351-4D47-AEF2-2BE4-5440452242E5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C38978-1114-1D79-4E02-E22A49CF44E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823945-947C-098C-32F8-D943B97B727A}"/>
              </a:ext>
            </a:extLst>
          </p:cNvPr>
          <p:cNvSpPr txBox="1"/>
          <p:nvPr/>
        </p:nvSpPr>
        <p:spPr>
          <a:xfrm>
            <a:off x="10534725" y="6086204"/>
            <a:ext cx="11413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200" i="1" dirty="0">
                <a:solidFill>
                  <a:srgbClr val="000000"/>
                </a:solidFill>
                <a:latin typeface="ZEISS Frutiger Next W1G"/>
              </a:rPr>
              <a:t>Source: </a:t>
            </a:r>
            <a:r>
              <a:rPr lang="de-DE" sz="1200" i="1" dirty="0">
                <a:solidFill>
                  <a:srgbClr val="000000"/>
                </a:solidFill>
                <a:latin typeface="ZEISS Frutiger Next W1G"/>
                <a:hlinkClick r:id="rId3"/>
              </a:rPr>
              <a:t>Microsoft</a:t>
            </a:r>
            <a:endParaRPr kumimoji="0" lang="de-DE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38264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340337-83C7-E186-7D5D-6C59A22C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ASP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>
                <a:solidFill>
                  <a:srgbClr val="161616"/>
                </a:solidFill>
                <a:effectLst/>
              </a:rPr>
              <a:t>.NET Core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1EDAE4-C52D-2F7C-8DDB-860D77A5056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Keyed DI services</a:t>
            </a:r>
            <a:endParaRPr lang="de-DE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BF055C-32A0-60E3-85A3-22ECC6EC9C88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57744" cy="4459474"/>
          </a:xfrm>
        </p:spPr>
        <p:txBody>
          <a:bodyPr/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builder.Services.AddKeyedTransient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IService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serviceA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builder.Services.AddKeyedTransient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IService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ServiceB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serviceB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app.MapGet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/a"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(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FromKeyedServices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serviceA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)]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IService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=&gt; 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Results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.Ok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service.Print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app.MapGet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/b"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(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FromKeyedServices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serviceB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)]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IService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=&gt; 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Results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.Ok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service.Print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</a:p>
          <a:p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Blazor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b="0" i="0" dirty="0">
                <a:solidFill>
                  <a:srgbClr val="00688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Inject(Key = </a:t>
            </a:r>
            <a:r>
              <a:rPr lang="en-US" b="0" i="0" dirty="0">
                <a:solidFill>
                  <a:srgbClr val="A31515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serviceA</a:t>
            </a:r>
            <a:r>
              <a:rPr lang="en-US" b="0" i="0" dirty="0">
                <a:solidFill>
                  <a:srgbClr val="A31515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b="0" i="0" dirty="0">
                <a:solidFill>
                  <a:srgbClr val="00688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IService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Service { 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  <a:endParaRPr lang="hu-HU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4971954-8624-EBE4-F545-8A55EF7F6E64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4AC351-4D47-AEF2-2BE4-5440452242E5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C38978-1114-1D79-4E02-E22A49CF44E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6121399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340337-83C7-E186-7D5D-6C59A22C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ASP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>
                <a:solidFill>
                  <a:srgbClr val="161616"/>
                </a:solidFill>
                <a:effectLst/>
              </a:rPr>
              <a:t>.NET Core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1EDAE4-C52D-2F7C-8DDB-860D77A5056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 err="1"/>
              <a:t>IHostedLifecycleService</a:t>
            </a:r>
            <a:endParaRPr lang="de-DE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BF055C-32A0-60E3-85A3-22ECC6EC9C88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57744" cy="4459474"/>
          </a:xfrm>
        </p:spPr>
        <p:txBody>
          <a:bodyPr/>
          <a:lstStyle/>
          <a:p>
            <a:r>
              <a:rPr lang="de-DE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IHostedLifecycleService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StartingAsync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CancellationToken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StartedAsync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CancellationToken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StoppingAsync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CancellationToken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StoppedAsync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CancellationToken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hu-HU" sz="1400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4971954-8624-EBE4-F545-8A55EF7F6E64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4AC351-4D47-AEF2-2BE4-5440452242E5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C38978-1114-1D79-4E02-E22A49CF44E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05042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9EBDF-7A3B-9FC2-FDEB-0405CD0C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F50A12-B2A5-1576-5FBE-5657345B7E57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/>
              <a:t>Native AOT</a:t>
            </a:r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094C163-AC8A-C36D-A978-AC5A236B2777}"/>
              </a:ext>
            </a:extLst>
          </p:cNvPr>
          <p:cNvSpPr>
            <a:spLocks noGrp="1"/>
          </p:cNvSpPr>
          <p:nvPr>
            <p:ph type="dt" sz="half" idx="65"/>
          </p:nvPr>
        </p:nvSpPr>
        <p:spPr/>
        <p:txBody>
          <a:bodyPr/>
          <a:lstStyle/>
          <a:p>
            <a:fld id="{DAD31600-87B0-4B3D-BEA5-D5E5D3746A44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11A6185-BAAD-916A-7083-CDA7CA458EBC}"/>
              </a:ext>
            </a:extLst>
          </p:cNvPr>
          <p:cNvSpPr>
            <a:spLocks noGrp="1"/>
          </p:cNvSpPr>
          <p:nvPr>
            <p:ph type="ftr" sz="quarter" idx="66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7AAFC16-DBDF-4923-60AB-07A233997C07}"/>
              </a:ext>
            </a:extLst>
          </p:cNvPr>
          <p:cNvSpPr>
            <a:spLocks noGrp="1"/>
          </p:cNvSpPr>
          <p:nvPr>
            <p:ph type="sldNum" sz="quarter" idx="67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5122" name="Picture 2" descr="Diagramm: Vergleich der Metriken für Anwendungsgröße, Speichernutzung und Startzeit einer veröffentlichten AOT-App, einer gekürzten Runtime-App und einer nicht gekürzten Runtime-App">
            <a:extLst>
              <a:ext uri="{FF2B5EF4-FFF2-40B4-BE49-F238E27FC236}">
                <a16:creationId xmlns:a16="http://schemas.microsoft.com/office/drawing/2014/main" id="{FDBD8A6B-FE34-41D8-843F-908F5C8F2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618" y="1551724"/>
            <a:ext cx="7908869" cy="459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EAE4C5E-55D1-4C6D-3DEF-644BCF0DCE0D}"/>
              </a:ext>
            </a:extLst>
          </p:cNvPr>
          <p:cNvSpPr txBox="1"/>
          <p:nvPr/>
        </p:nvSpPr>
        <p:spPr>
          <a:xfrm>
            <a:off x="10534725" y="6086204"/>
            <a:ext cx="11413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200" i="1" dirty="0">
                <a:solidFill>
                  <a:srgbClr val="000000"/>
                </a:solidFill>
                <a:latin typeface="ZEISS Frutiger Next W1G"/>
              </a:rPr>
              <a:t>Source: </a:t>
            </a:r>
            <a:r>
              <a:rPr lang="de-DE" sz="1200" i="1" dirty="0">
                <a:solidFill>
                  <a:srgbClr val="000000"/>
                </a:solidFill>
                <a:latin typeface="ZEISS Frutiger Next W1G"/>
                <a:hlinkClick r:id="rId3"/>
              </a:rPr>
              <a:t>Microsoft</a:t>
            </a:r>
            <a:endParaRPr kumimoji="0" lang="de-DE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528141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340337-83C7-E186-7D5D-6C59A22C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ASP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>
                <a:solidFill>
                  <a:srgbClr val="161616"/>
                </a:solidFill>
                <a:effectLst/>
              </a:rPr>
              <a:t>.NET Core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1EDAE4-C52D-2F7C-8DDB-860D77A5056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Support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generic</a:t>
            </a:r>
            <a:r>
              <a:rPr lang="de-DE" dirty="0"/>
              <a:t> </a:t>
            </a:r>
            <a:r>
              <a:rPr lang="de-DE" dirty="0" err="1"/>
              <a:t>attributes</a:t>
            </a:r>
            <a:endParaRPr lang="de-DE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BF055C-32A0-60E3-85A3-22ECC6EC9C88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57744" cy="4459474"/>
          </a:xfrm>
        </p:spPr>
        <p:txBody>
          <a:bodyPr/>
          <a:lstStyle/>
          <a:p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ApiController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</a:p>
          <a:p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[Route("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api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/[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controller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]")] </a:t>
            </a:r>
          </a:p>
          <a:p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TodosController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: Controller </a:t>
            </a:r>
          </a:p>
          <a:p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{ </a:t>
            </a:r>
          </a:p>
          <a:p>
            <a:r>
              <a:rPr lang="de-DE" dirty="0">
                <a:solidFill>
                  <a:srgbClr val="16161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HttpGet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("/")]</a:t>
            </a:r>
          </a:p>
          <a:p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de-DE" b="0" i="0" dirty="0">
                <a:solidFill>
                  <a:srgbClr val="A31515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- [</a:t>
            </a:r>
            <a:r>
              <a:rPr lang="de-DE" b="0" i="0" dirty="0" err="1">
                <a:solidFill>
                  <a:srgbClr val="A31515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ProducesResponseType</a:t>
            </a:r>
            <a:r>
              <a:rPr lang="de-DE" b="0" i="0" dirty="0">
                <a:solidFill>
                  <a:srgbClr val="A31515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b="0" i="0" dirty="0" err="1">
                <a:solidFill>
                  <a:srgbClr val="A31515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typeof</a:t>
            </a:r>
            <a:r>
              <a:rPr lang="de-DE" b="0" i="0" dirty="0">
                <a:solidFill>
                  <a:srgbClr val="A31515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b="0" i="0" dirty="0" err="1">
                <a:solidFill>
                  <a:srgbClr val="A31515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Todo</a:t>
            </a:r>
            <a:r>
              <a:rPr lang="de-DE" b="0" i="0" dirty="0">
                <a:solidFill>
                  <a:srgbClr val="A31515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), StatusCodes.Status200OK)]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de-DE" b="0" i="0" dirty="0">
                <a:solidFill>
                  <a:srgbClr val="00688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+ [</a:t>
            </a:r>
            <a:r>
              <a:rPr lang="de-DE" b="0" i="0" dirty="0" err="1">
                <a:solidFill>
                  <a:srgbClr val="00688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ProducesResponseType</a:t>
            </a:r>
            <a:r>
              <a:rPr lang="de-DE" b="0" i="0" dirty="0">
                <a:solidFill>
                  <a:srgbClr val="00688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de-DE" b="0" i="0" dirty="0" err="1">
                <a:solidFill>
                  <a:srgbClr val="00688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Todo</a:t>
            </a:r>
            <a:r>
              <a:rPr lang="de-DE" b="0" i="0" dirty="0">
                <a:solidFill>
                  <a:srgbClr val="00688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&gt;(StatusCodes.Status200OK)]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Todo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() =&gt; 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new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Todo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(1, "Write a sample", 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DateTime.Now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false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); </a:t>
            </a:r>
          </a:p>
          <a:p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hu-HU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4971954-8624-EBE4-F545-8A55EF7F6E64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4AC351-4D47-AEF2-2BE4-5440452242E5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C38978-1114-1D79-4E02-E22A49CF44E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758789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340337-83C7-E186-7D5D-6C59A22C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ASP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>
                <a:solidFill>
                  <a:srgbClr val="161616"/>
                </a:solidFill>
                <a:effectLst/>
              </a:rPr>
              <a:t>.NET Core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1EDAE4-C52D-2F7C-8DDB-860D77A5056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debugging</a:t>
            </a:r>
            <a:r>
              <a:rPr lang="de-DE" dirty="0"/>
              <a:t> </a:t>
            </a:r>
            <a:r>
              <a:rPr lang="de-DE" dirty="0" err="1"/>
              <a:t>experience</a:t>
            </a:r>
            <a:endParaRPr lang="de-DE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4971954-8624-EBE4-F545-8A55EF7F6E64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4AC351-4D47-AEF2-2BE4-5440452242E5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C38978-1114-1D79-4E02-E22A49CF44E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41</a:t>
            </a:fld>
            <a:endParaRPr lang="en-US" noProof="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1FA398-0920-6AE7-A05F-5E48E9DB1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" b="48664"/>
          <a:stretch/>
        </p:blipFill>
        <p:spPr bwMode="auto">
          <a:xfrm>
            <a:off x="1849981" y="1495752"/>
            <a:ext cx="8492038" cy="175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7BD1BAA-073E-838B-478A-A0D1D98DC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3658553"/>
            <a:ext cx="80581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DC5D619-9863-CCB5-0785-E81DA40A7BFD}"/>
              </a:ext>
            </a:extLst>
          </p:cNvPr>
          <p:cNvSpPr txBox="1"/>
          <p:nvPr/>
        </p:nvSpPr>
        <p:spPr>
          <a:xfrm>
            <a:off x="10534725" y="6086204"/>
            <a:ext cx="11413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200" i="1" dirty="0">
                <a:solidFill>
                  <a:srgbClr val="000000"/>
                </a:solidFill>
                <a:latin typeface="ZEISS Frutiger Next W1G"/>
              </a:rPr>
              <a:t>Source: </a:t>
            </a:r>
            <a:r>
              <a:rPr lang="de-DE" sz="1200" i="1" dirty="0">
                <a:solidFill>
                  <a:srgbClr val="000000"/>
                </a:solidFill>
                <a:latin typeface="ZEISS Frutiger Next W1G"/>
                <a:hlinkClick r:id="rId4"/>
              </a:rPr>
              <a:t>Microsoft</a:t>
            </a:r>
            <a:endParaRPr kumimoji="0" lang="de-DE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E7601493-F922-D04D-2FE0-88E7540C27DE}"/>
              </a:ext>
            </a:extLst>
          </p:cNvPr>
          <p:cNvSpPr/>
          <p:nvPr/>
        </p:nvSpPr>
        <p:spPr>
          <a:xfrm>
            <a:off x="5983812" y="3292625"/>
            <a:ext cx="224376" cy="324510"/>
          </a:xfrm>
          <a:prstGeom prst="down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443651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340337-83C7-E186-7D5D-6C59A22C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ASP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>
                <a:solidFill>
                  <a:srgbClr val="161616"/>
                </a:solidFill>
                <a:effectLst/>
              </a:rPr>
              <a:t>.NET Core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1EDAE4-C52D-2F7C-8DDB-860D77A5056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Short-</a:t>
            </a:r>
            <a:r>
              <a:rPr lang="de-DE" dirty="0" err="1"/>
              <a:t>circuit</a:t>
            </a:r>
            <a:r>
              <a:rPr lang="de-DE" dirty="0"/>
              <a:t> </a:t>
            </a:r>
            <a:r>
              <a:rPr lang="de-DE" dirty="0" err="1"/>
              <a:t>middleware</a:t>
            </a:r>
            <a:endParaRPr lang="de-DE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BF055C-32A0-60E3-85A3-22ECC6EC9C88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57744" cy="4459474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app.MapGet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"/short-circuit"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() =&gt;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"Short circuiting!"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ShortCircuit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hu-HU" sz="1200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4971954-8624-EBE4-F545-8A55EF7F6E64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4AC351-4D47-AEF2-2BE4-5440452242E5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C38978-1114-1D79-4E02-E22A49CF44E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6984001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340337-83C7-E186-7D5D-6C59A22C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hu-HU" sz="1300" b="1" i="0">
                <a:effectLst/>
              </a:rPr>
              <a:t>ASP</a:t>
            </a:r>
            <a:r>
              <a:rPr lang="de-DE" sz="1300" b="1" i="0">
                <a:effectLst/>
              </a:rPr>
              <a:t> </a:t>
            </a:r>
            <a:r>
              <a:rPr lang="hu-HU" sz="1300" b="1" i="0">
                <a:effectLst/>
              </a:rPr>
              <a:t>.NET Core</a:t>
            </a:r>
            <a:br>
              <a:rPr lang="hu-HU" sz="1300" b="1" i="0">
                <a:effectLst/>
              </a:rPr>
            </a:br>
            <a:endParaRPr lang="hu-HU" sz="13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028D406-A677-9BD3-F039-01B2250E3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7687" b="10780"/>
          <a:stretch/>
        </p:blipFill>
        <p:spPr>
          <a:xfrm>
            <a:off x="7209681" y="1631837"/>
            <a:ext cx="4464000" cy="3193256"/>
          </a:xfrm>
          <a:prstGeom prst="rect">
            <a:avLst/>
          </a:prstGeom>
          <a:noFill/>
        </p:spPr>
      </p:pic>
      <p:sp>
        <p:nvSpPr>
          <p:cNvPr id="3" name="Szöveg helye 2">
            <a:extLst>
              <a:ext uri="{FF2B5EF4-FFF2-40B4-BE49-F238E27FC236}">
                <a16:creationId xmlns:a16="http://schemas.microsoft.com/office/drawing/2014/main" id="{5A1EDAE4-C52D-2F7C-8DDB-860D77A5056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i="0">
                <a:effectLst/>
              </a:rPr>
              <a:t>Minimal APIs</a:t>
            </a:r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BF055C-32A0-60E3-85A3-22ECC6EC9C88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19" y="1631837"/>
            <a:ext cx="6511131" cy="4464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0" dirty="0">
                <a:effectLst/>
              </a:rPr>
              <a:t>Binding </a:t>
            </a:r>
            <a:r>
              <a:rPr lang="de-DE" i="0" dirty="0" err="1">
                <a:effectLst/>
              </a:rPr>
              <a:t>to</a:t>
            </a:r>
            <a:r>
              <a:rPr lang="de-DE" i="0" dirty="0">
                <a:effectLst/>
              </a:rPr>
              <a:t> </a:t>
            </a:r>
            <a:r>
              <a:rPr lang="de-DE" i="0" dirty="0" err="1">
                <a:effectLst/>
              </a:rPr>
              <a:t>forms</a:t>
            </a:r>
            <a:r>
              <a:rPr lang="de-DE" i="0" dirty="0">
                <a:effectLst/>
              </a:rPr>
              <a:t> – </a:t>
            </a:r>
            <a:r>
              <a:rPr lang="de-DE" b="0" i="0" dirty="0">
                <a:effectLst/>
              </a:rPr>
              <a:t>[</a:t>
            </a:r>
            <a:r>
              <a:rPr lang="de-DE" b="0" i="0" dirty="0" err="1">
                <a:effectLst/>
              </a:rPr>
              <a:t>FromForm</a:t>
            </a:r>
            <a:r>
              <a:rPr lang="de-DE" b="0" i="0" dirty="0">
                <a:effectLst/>
              </a:rPr>
              <a:t>]</a:t>
            </a:r>
            <a:endParaRPr lang="de-DE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Antiforgery</a:t>
            </a:r>
            <a:r>
              <a:rPr lang="de-DE" dirty="0"/>
              <a:t>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New </a:t>
            </a:r>
            <a:r>
              <a:rPr lang="de-DE" dirty="0" err="1"/>
              <a:t>Builder</a:t>
            </a:r>
            <a:r>
              <a:rPr lang="de-DE" dirty="0"/>
              <a:t> APIs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i="0" dirty="0" err="1">
                <a:effectLst/>
              </a:rPr>
              <a:t>Create</a:t>
            </a:r>
            <a:r>
              <a:rPr lang="de-DE" dirty="0" err="1"/>
              <a:t>SlimBuilder</a:t>
            </a:r>
            <a:r>
              <a:rPr lang="de-DE" dirty="0"/>
              <a:t>: </a:t>
            </a:r>
            <a:r>
              <a:rPr lang="en-US" dirty="0"/>
              <a:t>minimum ASP.NET Core features necessary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hu-HU" i="0" dirty="0">
                <a:effectLst/>
              </a:rPr>
              <a:t>CreateEmptyBuilder</a:t>
            </a:r>
            <a:r>
              <a:rPr lang="de-DE" dirty="0"/>
              <a:t>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built</a:t>
            </a:r>
            <a:r>
              <a:rPr lang="de-DE" dirty="0"/>
              <a:t>-in </a:t>
            </a:r>
            <a:r>
              <a:rPr lang="de-DE" dirty="0" err="1"/>
              <a:t>behavior</a:t>
            </a:r>
            <a:endParaRPr lang="hu-HU" i="0" dirty="0">
              <a:effectLst/>
            </a:endParaRP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4971954-8624-EBE4-F545-8A55EF7F6E64}"/>
              </a:ext>
            </a:extLst>
          </p:cNvPr>
          <p:cNvSpPr>
            <a:spLocks noGrp="1"/>
          </p:cNvSpPr>
          <p:nvPr>
            <p:ph type="dt" sz="half" idx="65"/>
          </p:nvPr>
        </p:nvSpPr>
        <p:spPr>
          <a:xfrm>
            <a:off x="9641682" y="6687622"/>
            <a:ext cx="777457" cy="123111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fld id="{849454A0-EBCC-4CD8-85B9-290E4583EC11}" type="datetime3">
              <a:rPr lang="en-US" noProof="0" smtClean="0"/>
              <a:pPr>
                <a:spcAft>
                  <a:spcPts val="600"/>
                </a:spcAft>
              </a:pPr>
              <a:t>8 November 2024</a:t>
            </a:fld>
            <a:endParaRPr lang="en-US" noProof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4AC351-4D47-AEF2-2BE4-5440452242E5}"/>
              </a:ext>
            </a:extLst>
          </p:cNvPr>
          <p:cNvSpPr>
            <a:spLocks noGrp="1"/>
          </p:cNvSpPr>
          <p:nvPr>
            <p:ph type="ftr" sz="quarter" idx="66"/>
          </p:nvPr>
        </p:nvSpPr>
        <p:spPr>
          <a:xfrm>
            <a:off x="518319" y="6687622"/>
            <a:ext cx="3892348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ZEISS</a:t>
            </a: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C38978-1114-1D79-4E02-E22A49CF44ED}"/>
              </a:ext>
            </a:extLst>
          </p:cNvPr>
          <p:cNvSpPr>
            <a:spLocks noGrp="1"/>
          </p:cNvSpPr>
          <p:nvPr>
            <p:ph type="sldNum" sz="quarter" idx="67"/>
          </p:nvPr>
        </p:nvSpPr>
        <p:spPr>
          <a:xfrm>
            <a:off x="11491717" y="6687622"/>
            <a:ext cx="184346" cy="123111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fld id="{C6A4AD45-2621-4550-9DC5-4911F1B5FA4D}" type="slidenum">
              <a:rPr lang="en-US" noProof="0" smtClean="0"/>
              <a:pPr>
                <a:spcAft>
                  <a:spcPts val="600"/>
                </a:spcAft>
              </a:pPr>
              <a:t>43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8788303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340337-83C7-E186-7D5D-6C59A22C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738664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ASP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>
                <a:solidFill>
                  <a:srgbClr val="161616"/>
                </a:solidFill>
                <a:effectLst/>
              </a:rPr>
              <a:t>.NET Core</a:t>
            </a:r>
            <a:br>
              <a:rPr lang="hu-HU" b="1" i="0" dirty="0">
                <a:solidFill>
                  <a:srgbClr val="161616"/>
                </a:solidFill>
                <a:effectLst/>
              </a:rPr>
            </a:b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1EDAE4-C52D-2F7C-8DDB-860D77A5056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hu-HU" i="0" dirty="0">
                <a:solidFill>
                  <a:srgbClr val="161616"/>
                </a:solidFill>
                <a:effectLst/>
                <a:latin typeface="+mn-lt"/>
              </a:rPr>
              <a:t>Blazor</a:t>
            </a:r>
            <a:r>
              <a:rPr lang="de-DE" i="0" dirty="0">
                <a:solidFill>
                  <a:srgbClr val="161616"/>
                </a:solidFill>
                <a:effectLst/>
                <a:latin typeface="+mn-lt"/>
              </a:rPr>
              <a:t> Web App</a:t>
            </a:r>
            <a:endParaRPr lang="hu-HU" dirty="0">
              <a:latin typeface="+mn-lt"/>
            </a:endParaRP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BF055C-32A0-60E3-85A3-22ECC6EC9C88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47549"/>
            <a:ext cx="5577681" cy="44482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0" dirty="0">
                <a:solidFill>
                  <a:srgbClr val="161616"/>
                </a:solidFill>
                <a:effectLst/>
              </a:rPr>
              <a:t>Static server-</a:t>
            </a:r>
            <a:r>
              <a:rPr lang="de-DE" i="0" dirty="0" err="1">
                <a:solidFill>
                  <a:srgbClr val="161616"/>
                </a:solidFill>
                <a:effectLst/>
              </a:rPr>
              <a:t>side</a:t>
            </a:r>
            <a:r>
              <a:rPr lang="de-DE" i="0" dirty="0">
                <a:solidFill>
                  <a:srgbClr val="161616"/>
                </a:solidFill>
                <a:effectLst/>
              </a:rPr>
              <a:t> </a:t>
            </a:r>
            <a:r>
              <a:rPr lang="de-DE" i="0" dirty="0" err="1">
                <a:solidFill>
                  <a:srgbClr val="161616"/>
                </a:solidFill>
                <a:effectLst/>
              </a:rPr>
              <a:t>rendering</a:t>
            </a:r>
            <a:endParaRPr lang="hu-HU" i="0" dirty="0">
              <a:solidFill>
                <a:srgbClr val="161616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i="0" dirty="0">
                <a:solidFill>
                  <a:srgbClr val="161616"/>
                </a:solidFill>
                <a:effectLst/>
              </a:rPr>
              <a:t>Enhanced navigation </a:t>
            </a:r>
            <a:r>
              <a:rPr lang="de-DE" i="0" dirty="0">
                <a:solidFill>
                  <a:srgbClr val="161616"/>
                </a:solidFill>
                <a:effectLst/>
              </a:rPr>
              <a:t>&amp;</a:t>
            </a:r>
            <a:r>
              <a:rPr lang="hu-HU" i="0" dirty="0">
                <a:solidFill>
                  <a:srgbClr val="161616"/>
                </a:solidFill>
                <a:effectLst/>
              </a:rPr>
              <a:t> form handling</a:t>
            </a:r>
            <a:endParaRPr lang="en-US" i="0" dirty="0">
              <a:solidFill>
                <a:srgbClr val="161616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0" dirty="0">
                <a:solidFill>
                  <a:srgbClr val="161616"/>
                </a:solidFill>
                <a:effectLst/>
              </a:rPr>
              <a:t>Streaming </a:t>
            </a:r>
            <a:r>
              <a:rPr lang="de-DE" i="0" dirty="0" err="1">
                <a:solidFill>
                  <a:srgbClr val="161616"/>
                </a:solidFill>
                <a:effectLst/>
              </a:rPr>
              <a:t>rendering</a:t>
            </a:r>
            <a:endParaRPr lang="en-US" i="0" dirty="0">
              <a:solidFill>
                <a:srgbClr val="161616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</a:rPr>
              <a:t>Enable interactivity per component or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</a:rPr>
              <a:t>Auto select the render mode at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16161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61616"/>
                </a:solidFill>
              </a:rPr>
              <a:t>BUT: Increasing complexity</a:t>
            </a:r>
            <a:endParaRPr lang="hu-HU" dirty="0">
              <a:solidFill>
                <a:srgbClr val="161616"/>
              </a:solidFill>
            </a:endParaRP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4971954-8624-EBE4-F545-8A55EF7F6E64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4AC351-4D47-AEF2-2BE4-5440452242E5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C38978-1114-1D79-4E02-E22A49CF44E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44</a:t>
            </a:fld>
            <a:endParaRPr lang="en-US" noProof="0" dirty="0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5E32197-1C32-DD73-3A5E-3A4A14FC1A8A}"/>
              </a:ext>
            </a:extLst>
          </p:cNvPr>
          <p:cNvGrpSpPr/>
          <p:nvPr/>
        </p:nvGrpSpPr>
        <p:grpSpPr>
          <a:xfrm>
            <a:off x="6721813" y="1649409"/>
            <a:ext cx="4951868" cy="4446428"/>
            <a:chOff x="6721813" y="1649409"/>
            <a:chExt cx="4951868" cy="4446428"/>
          </a:xfrm>
        </p:grpSpPr>
        <p:sp>
          <p:nvSpPr>
            <p:cNvPr id="30" name="Legende: mit Pfeil nach unten 29">
              <a:extLst>
                <a:ext uri="{FF2B5EF4-FFF2-40B4-BE49-F238E27FC236}">
                  <a16:creationId xmlns:a16="http://schemas.microsoft.com/office/drawing/2014/main" id="{4F659731-3A4B-D2FC-68B3-D6B97A22B857}"/>
                </a:ext>
              </a:extLst>
            </p:cNvPr>
            <p:cNvSpPr/>
            <p:nvPr/>
          </p:nvSpPr>
          <p:spPr>
            <a:xfrm>
              <a:off x="6721813" y="1649409"/>
              <a:ext cx="4951868" cy="2992930"/>
            </a:xfrm>
            <a:prstGeom prst="downArrowCallout">
              <a:avLst>
                <a:gd name="adj1" fmla="val 18113"/>
                <a:gd name="adj2" fmla="val 23565"/>
                <a:gd name="adj3" fmla="val 25000"/>
                <a:gd name="adj4" fmla="val 64977"/>
              </a:avLst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80000" tIns="180000" rIns="180000" bIns="180000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EBA68941-753A-086F-1A30-93FA987AA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661531" y="4552331"/>
              <a:ext cx="1543506" cy="1543506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D2428BC6-A2DA-0448-9FCD-27CF5A04B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6911795" y="1724059"/>
              <a:ext cx="1779592" cy="1779592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1944EF79-C24A-15CD-B34C-B639642F1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 flipH="1">
              <a:off x="9907134" y="1914844"/>
              <a:ext cx="1597628" cy="1597628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4BA0D1D0-E947-73DF-C875-5F928481C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flipH="1">
              <a:off x="8995007" y="2507048"/>
              <a:ext cx="403971" cy="403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788756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3951B0-CB29-4F0D-902A-33FFC7ADA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ASP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>
                <a:solidFill>
                  <a:srgbClr val="161616"/>
                </a:solidFill>
                <a:effectLst/>
              </a:rPr>
              <a:t>.NET Core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C0072F-E5F5-4EF2-A4B2-6CC49887C780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hu-HU" i="0" dirty="0">
                <a:solidFill>
                  <a:srgbClr val="161616"/>
                </a:solidFill>
                <a:effectLst/>
                <a:latin typeface="+mn-lt"/>
              </a:rPr>
              <a:t>Blazor</a:t>
            </a:r>
            <a:r>
              <a:rPr lang="de-DE" i="0" dirty="0">
                <a:solidFill>
                  <a:srgbClr val="161616"/>
                </a:solidFill>
                <a:effectLst/>
                <a:latin typeface="+mn-lt"/>
              </a:rPr>
              <a:t> Hybrid</a:t>
            </a:r>
            <a:endParaRPr lang="hu-HU" dirty="0">
              <a:latin typeface="+mn-lt"/>
            </a:endParaRPr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480FD726-C153-4A71-808F-B278EAEFECBB}"/>
              </a:ext>
            </a:extLst>
          </p:cNvPr>
          <p:cNvSpPr>
            <a:spLocks noGrp="1"/>
          </p:cNvSpPr>
          <p:nvPr>
            <p:ph type="dt" sz="half" idx="60"/>
          </p:nvPr>
        </p:nvSpPr>
        <p:spPr/>
        <p:txBody>
          <a:bodyPr/>
          <a:lstStyle/>
          <a:p>
            <a:fld id="{19FD8433-B0C9-4341-9E99-CCD27DC11000}" type="datetime4">
              <a:rPr lang="de-DE" smtClean="0"/>
              <a:t>8. November 2024</a:t>
            </a:fld>
            <a:endParaRPr lang="de-DE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0873C522-F0BA-4737-8266-932D8AC22776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de-DE"/>
              <a:t>ZEISS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63C4AA-7F3E-4195-B044-2179A4F3602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45</a:t>
            </a:fld>
            <a:endParaRPr lang="de-DE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07218929-8CFA-8658-72B2-FE9F7CFFC78A}"/>
              </a:ext>
            </a:extLst>
          </p:cNvPr>
          <p:cNvGrpSpPr/>
          <p:nvPr/>
        </p:nvGrpSpPr>
        <p:grpSpPr>
          <a:xfrm>
            <a:off x="517128" y="1853408"/>
            <a:ext cx="11157744" cy="3151184"/>
            <a:chOff x="518319" y="2176955"/>
            <a:chExt cx="11157744" cy="3151184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7B29308-01BD-4651-A9FA-8EE760AB4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681324" y="3043696"/>
              <a:ext cx="244052" cy="528780"/>
            </a:xfrm>
            <a:prstGeom prst="rect">
              <a:avLst/>
            </a:prstGeom>
          </p:spPr>
        </p:pic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A6A8BF90-E2EC-409F-AE2F-744B991A1826}"/>
                </a:ext>
              </a:extLst>
            </p:cNvPr>
            <p:cNvSpPr/>
            <p:nvPr/>
          </p:nvSpPr>
          <p:spPr>
            <a:xfrm>
              <a:off x="518319" y="3587262"/>
              <a:ext cx="11155362" cy="1740877"/>
            </a:xfrm>
            <a:prstGeom prst="rect">
              <a:avLst/>
            </a:prstGeom>
            <a:solidFill>
              <a:srgbClr val="F2F5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0" tIns="180000" rIns="360000" bIns="180000" rtlCol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Blazor</a:t>
              </a: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 Library</a:t>
              </a: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3F0247A-3746-47D8-A4F6-CC2FB03CD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4543885" y="3043696"/>
              <a:ext cx="244052" cy="52878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0D6A5292-A9F1-4158-8B31-0AB502F37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7404065" y="3043696"/>
              <a:ext cx="244052" cy="528780"/>
            </a:xfrm>
            <a:prstGeom prst="rect">
              <a:avLst/>
            </a:prstGeom>
          </p:spPr>
        </p:pic>
        <p:sp>
          <p:nvSpPr>
            <p:cNvPr id="6" name="Textplatzhalter 3">
              <a:extLst>
                <a:ext uri="{FF2B5EF4-FFF2-40B4-BE49-F238E27FC236}">
                  <a16:creationId xmlns:a16="http://schemas.microsoft.com/office/drawing/2014/main" id="{849010D3-67E6-1412-2894-7C644AEB1F0B}"/>
                </a:ext>
              </a:extLst>
            </p:cNvPr>
            <p:cNvSpPr txBox="1">
              <a:spLocks/>
            </p:cNvSpPr>
            <p:nvPr/>
          </p:nvSpPr>
          <p:spPr>
            <a:xfrm>
              <a:off x="518320" y="2176955"/>
              <a:ext cx="2570061" cy="813164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400" b="1" dirty="0" err="1">
                  <a:solidFill>
                    <a:schemeClr val="bg1"/>
                  </a:solidFill>
                </a:rPr>
                <a:t>Blazor</a:t>
              </a:r>
              <a:r>
                <a:rPr lang="de-DE" sz="2400" b="1" dirty="0">
                  <a:solidFill>
                    <a:schemeClr val="bg1"/>
                  </a:solidFill>
                </a:rPr>
                <a:t> Web</a:t>
              </a:r>
            </a:p>
          </p:txBody>
        </p:sp>
        <p:sp>
          <p:nvSpPr>
            <p:cNvPr id="16" name="Textplatzhalter 4">
              <a:extLst>
                <a:ext uri="{FF2B5EF4-FFF2-40B4-BE49-F238E27FC236}">
                  <a16:creationId xmlns:a16="http://schemas.microsoft.com/office/drawing/2014/main" id="{0A20B00B-963A-A304-A7FB-FB14BC9BEEDA}"/>
                </a:ext>
              </a:extLst>
            </p:cNvPr>
            <p:cNvSpPr txBox="1">
              <a:spLocks/>
            </p:cNvSpPr>
            <p:nvPr/>
          </p:nvSpPr>
          <p:spPr>
            <a:xfrm>
              <a:off x="3380881" y="2176955"/>
              <a:ext cx="2570061" cy="813164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400" b="1" dirty="0">
                  <a:solidFill>
                    <a:schemeClr val="bg1"/>
                  </a:solidFill>
                </a:rPr>
                <a:t>MAUI</a:t>
              </a:r>
            </a:p>
          </p:txBody>
        </p:sp>
        <p:sp>
          <p:nvSpPr>
            <p:cNvPr id="17" name="Textplatzhalter 5">
              <a:extLst>
                <a:ext uri="{FF2B5EF4-FFF2-40B4-BE49-F238E27FC236}">
                  <a16:creationId xmlns:a16="http://schemas.microsoft.com/office/drawing/2014/main" id="{8C439D68-2717-9927-8A76-0E508A460F85}"/>
                </a:ext>
              </a:extLst>
            </p:cNvPr>
            <p:cNvSpPr txBox="1">
              <a:spLocks/>
            </p:cNvSpPr>
            <p:nvPr/>
          </p:nvSpPr>
          <p:spPr>
            <a:xfrm>
              <a:off x="6243442" y="2176955"/>
              <a:ext cx="2570061" cy="813164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400" b="1" dirty="0">
                  <a:solidFill>
                    <a:schemeClr val="bg1"/>
                  </a:solidFill>
                </a:rPr>
                <a:t>WPF</a:t>
              </a:r>
            </a:p>
          </p:txBody>
        </p:sp>
        <p:sp>
          <p:nvSpPr>
            <p:cNvPr id="18" name="Textplatzhalter 6">
              <a:extLst>
                <a:ext uri="{FF2B5EF4-FFF2-40B4-BE49-F238E27FC236}">
                  <a16:creationId xmlns:a16="http://schemas.microsoft.com/office/drawing/2014/main" id="{381CC455-AFCE-E883-1CC1-5EDD975B6F40}"/>
                </a:ext>
              </a:extLst>
            </p:cNvPr>
            <p:cNvSpPr txBox="1">
              <a:spLocks/>
            </p:cNvSpPr>
            <p:nvPr/>
          </p:nvSpPr>
          <p:spPr>
            <a:xfrm>
              <a:off x="9106002" y="2176955"/>
              <a:ext cx="2570061" cy="813164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400" b="1" dirty="0" err="1">
                  <a:solidFill>
                    <a:schemeClr val="bg1"/>
                  </a:solidFill>
                </a:rPr>
                <a:t>WinForms</a:t>
              </a:r>
              <a:endParaRPr lang="de-DE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F7BCE24C-49DA-7D2B-0617-DE6E08561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6399" y="3043696"/>
              <a:ext cx="244052" cy="528780"/>
            </a:xfrm>
            <a:prstGeom prst="rect">
              <a:avLst/>
            </a:prstGeom>
          </p:spPr>
        </p:pic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2EB86BE1-2C24-503A-DA75-026125BB04D7}"/>
                </a:ext>
              </a:extLst>
            </p:cNvPr>
            <p:cNvSpPr/>
            <p:nvPr/>
          </p:nvSpPr>
          <p:spPr>
            <a:xfrm>
              <a:off x="759144" y="4408587"/>
              <a:ext cx="2088412" cy="638197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80000" tIns="180000" rIns="180000" bIns="180000" rtlCol="0" anchor="ctr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Home.razor</a:t>
              </a:r>
              <a:endPara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33DDF193-3098-92EA-263F-6CC5B2088BF6}"/>
                </a:ext>
              </a:extLst>
            </p:cNvPr>
            <p:cNvSpPr/>
            <p:nvPr/>
          </p:nvSpPr>
          <p:spPr>
            <a:xfrm>
              <a:off x="3621705" y="4408587"/>
              <a:ext cx="2088412" cy="638197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80000" tIns="180000" rIns="180000" bIns="180000" rtlCol="0" anchor="ctr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Routes.razor</a:t>
              </a:r>
              <a:endPara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48C00E11-732E-E4E2-8A40-50055117ABAE}"/>
                </a:ext>
              </a:extLst>
            </p:cNvPr>
            <p:cNvSpPr/>
            <p:nvPr/>
          </p:nvSpPr>
          <p:spPr>
            <a:xfrm>
              <a:off x="6481885" y="4408587"/>
              <a:ext cx="2088412" cy="638197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80000" tIns="180000" rIns="180000" bIns="180000" rtlCol="0" anchor="ctr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de-DE" sz="2000" dirty="0" err="1">
                  <a:solidFill>
                    <a:schemeClr val="bg1"/>
                  </a:solidFill>
                  <a:latin typeface="ZEISS Frutiger Next W1G"/>
                </a:rPr>
                <a:t>PageX</a:t>
              </a: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.</a:t>
              </a:r>
              <a:r>
                <a:rPr kumimoji="0" lang="de-D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razor</a:t>
              </a:r>
              <a:endPara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FD1632C7-A404-B179-2014-9268F4D6F323}"/>
                </a:ext>
              </a:extLst>
            </p:cNvPr>
            <p:cNvSpPr/>
            <p:nvPr/>
          </p:nvSpPr>
          <p:spPr>
            <a:xfrm>
              <a:off x="9342065" y="4408586"/>
              <a:ext cx="2088412" cy="638197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80000" tIns="180000" rIns="180000" bIns="180000" rtlCol="0" anchor="ctr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95069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95628-FE3A-530F-294F-E586125F4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Desktop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development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55E3D2-542C-15D5-5EE2-611BC94FD7CB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Updates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F27B15E-C089-8E53-D1BB-54B88B958D5E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de-DE" dirty="0"/>
              <a:t>Windows Forms (</a:t>
            </a:r>
            <a:r>
              <a:rPr lang="de-DE" dirty="0" err="1"/>
              <a:t>WinForms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i="0" dirty="0">
                <a:solidFill>
                  <a:srgbClr val="161616"/>
                </a:solidFill>
                <a:effectLst/>
              </a:rPr>
              <a:t>Data binding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i="0" dirty="0">
                <a:solidFill>
                  <a:srgbClr val="161616"/>
                </a:solidFill>
                <a:effectLst/>
              </a:rPr>
              <a:t>Button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i="0" dirty="0">
                <a:solidFill>
                  <a:srgbClr val="161616"/>
                </a:solidFill>
                <a:effectLst/>
              </a:rPr>
              <a:t>Visual Studio DPI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i="0" dirty="0">
                <a:solidFill>
                  <a:srgbClr val="161616"/>
                </a:solidFill>
                <a:effectLst/>
              </a:rPr>
              <a:t>High DPI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i="0" dirty="0">
                <a:solidFill>
                  <a:srgbClr val="161616"/>
                </a:solidFill>
                <a:effectLst/>
              </a:rPr>
              <a:t>Miscellaneous improvements</a:t>
            </a:r>
            <a:endParaRPr lang="de-DE" i="0" dirty="0">
              <a:solidFill>
                <a:srgbClr val="161616"/>
              </a:solidFill>
              <a:effectLst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A420EF0-5122-38B0-3721-3FE6A7891E4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de-DE" dirty="0"/>
              <a:t>Windows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Foundation</a:t>
            </a:r>
            <a:r>
              <a:rPr lang="de-DE" dirty="0"/>
              <a:t> (WPF)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Hardware </a:t>
            </a:r>
            <a:r>
              <a:rPr lang="de-DE" dirty="0" err="1"/>
              <a:t>acceleration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OpenFolderDialog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035BD68-A030-9B60-1FC5-80DBDD3D0FFB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4BF4D44E-72A9-4B22-84FA-1066D77100C2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395EE9E-707C-0CB2-2384-3DF21862E245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B4BE225-4339-BB9B-3476-D24510F07202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3866713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platzhalter 20">
            <a:extLst>
              <a:ext uri="{FF2B5EF4-FFF2-40B4-BE49-F238E27FC236}">
                <a16:creationId xmlns:a16="http://schemas.microsoft.com/office/drawing/2014/main" id="{E845C938-6B51-40E5-3CD1-752839E47ECB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9289" b="29289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2E4A11-AC74-7B30-8E6E-B309B525D60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de-DE" dirty="0"/>
              <a:t>…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A0EB946-A4B2-55C4-7A29-3172AB71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MAUI</a:t>
            </a:r>
          </a:p>
        </p:txBody>
      </p:sp>
    </p:spTree>
    <p:extLst>
      <p:ext uri="{BB962C8B-B14F-4D97-AF65-F5344CB8AC3E}">
        <p14:creationId xmlns:p14="http://schemas.microsoft.com/office/powerpoint/2010/main" val="3563584101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CEFC82-0FA3-4068-6517-774F892D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738664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.NET MAUI</a:t>
            </a:r>
            <a:br>
              <a:rPr lang="hu-HU" b="1" i="0" dirty="0">
                <a:solidFill>
                  <a:srgbClr val="161616"/>
                </a:solidFill>
                <a:effectLst/>
              </a:rPr>
            </a:b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B7DD05A-8E92-7FCC-59BF-C2174EE8D5E7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Updates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D82E719-65EE-7EAC-C0BB-8C45E6F9463E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5577681" cy="4464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0" dirty="0" err="1">
                <a:solidFill>
                  <a:srgbClr val="161616"/>
                </a:solidFill>
                <a:effectLst/>
              </a:rPr>
              <a:t>Stabilization</a:t>
            </a:r>
            <a:endParaRPr lang="de-DE" i="0" dirty="0">
              <a:solidFill>
                <a:srgbClr val="161616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161616"/>
                </a:solidFill>
              </a:rPr>
              <a:t>Many </a:t>
            </a:r>
            <a:r>
              <a:rPr lang="de-DE" dirty="0" err="1">
                <a:solidFill>
                  <a:srgbClr val="161616"/>
                </a:solidFill>
              </a:rPr>
              <a:t>performance</a:t>
            </a:r>
            <a:r>
              <a:rPr lang="de-DE" dirty="0">
                <a:solidFill>
                  <a:srgbClr val="161616"/>
                </a:solidFill>
              </a:rPr>
              <a:t> </a:t>
            </a:r>
            <a:r>
              <a:rPr lang="de-DE" dirty="0" err="1">
                <a:solidFill>
                  <a:srgbClr val="161616"/>
                </a:solidFill>
              </a:rPr>
              <a:t>enhancements</a:t>
            </a:r>
            <a:endParaRPr lang="de-DE" dirty="0">
              <a:solidFill>
                <a:srgbClr val="16161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0" dirty="0">
                <a:solidFill>
                  <a:srgbClr val="161616"/>
                </a:solidFill>
                <a:effectLst/>
              </a:rPr>
              <a:t>Minor </a:t>
            </a:r>
            <a:r>
              <a:rPr lang="de-DE" i="0" dirty="0" err="1">
                <a:solidFill>
                  <a:srgbClr val="161616"/>
                </a:solidFill>
                <a:effectLst/>
              </a:rPr>
              <a:t>new</a:t>
            </a:r>
            <a:r>
              <a:rPr lang="de-DE" i="0" dirty="0">
                <a:solidFill>
                  <a:srgbClr val="161616"/>
                </a:solidFill>
                <a:effectLst/>
              </a:rPr>
              <a:t> </a:t>
            </a:r>
            <a:r>
              <a:rPr lang="de-DE" i="0" dirty="0" err="1">
                <a:solidFill>
                  <a:srgbClr val="161616"/>
                </a:solidFill>
                <a:effectLst/>
              </a:rPr>
              <a:t>features</a:t>
            </a:r>
            <a:endParaRPr lang="de-DE" i="0" dirty="0">
              <a:solidFill>
                <a:srgbClr val="161616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0" dirty="0">
              <a:solidFill>
                <a:srgbClr val="161616"/>
              </a:solidFill>
              <a:effectLst/>
            </a:endParaRP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de-DE" b="1" dirty="0">
                <a:solidFill>
                  <a:srgbClr val="161616"/>
                </a:solidFill>
              </a:rPr>
              <a:t>Focus on </a:t>
            </a:r>
            <a:r>
              <a:rPr lang="de-DE" b="1" dirty="0" err="1">
                <a:solidFill>
                  <a:srgbClr val="161616"/>
                </a:solidFill>
              </a:rPr>
              <a:t>quality</a:t>
            </a:r>
            <a:endParaRPr lang="de-DE" b="1" dirty="0">
              <a:solidFill>
                <a:srgbClr val="161616"/>
              </a:solidFill>
            </a:endParaRPr>
          </a:p>
          <a:p>
            <a:pPr marL="285750" indent="-285750">
              <a:buFont typeface="Symbol" panose="05050102010706020507" pitchFamily="18" charset="2"/>
              <a:buChar char="®"/>
            </a:pPr>
            <a:endParaRPr lang="de-DE" b="1" dirty="0">
              <a:solidFill>
                <a:srgbClr val="161616"/>
              </a:solidFill>
            </a:endParaRPr>
          </a:p>
          <a:p>
            <a:r>
              <a:rPr lang="de-DE" b="1" dirty="0">
                <a:solidFill>
                  <a:srgbClr val="161616"/>
                </a:solidFill>
              </a:rPr>
              <a:t>*Spoiler .NET 9</a:t>
            </a:r>
            <a:r>
              <a:rPr lang="de-DE" b="1" baseline="30000" dirty="0">
                <a:solidFill>
                  <a:srgbClr val="161616"/>
                </a:solidFill>
              </a:rPr>
              <a:t>(4)</a:t>
            </a:r>
            <a:r>
              <a:rPr lang="de-DE" b="1" dirty="0">
                <a:solidFill>
                  <a:srgbClr val="161616"/>
                </a:solidFill>
              </a:rPr>
              <a:t>: </a:t>
            </a:r>
            <a:r>
              <a:rPr lang="de-DE" b="1" dirty="0" err="1">
                <a:solidFill>
                  <a:srgbClr val="161616"/>
                </a:solidFill>
              </a:rPr>
              <a:t>HybridWebView</a:t>
            </a:r>
            <a:r>
              <a:rPr lang="de-DE" b="1" dirty="0">
                <a:solidFill>
                  <a:srgbClr val="161616"/>
                </a:solidFill>
              </a:rPr>
              <a:t>*</a:t>
            </a:r>
            <a:endParaRPr lang="hu-HU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83E162E-DB08-D20F-E5A3-8FD864D4AB21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06C7B0C-359A-80D0-0A97-3EFD8B7159F6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64E6CFB-88B0-9ECC-AEF3-21FD877A1FEA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48</a:t>
            </a:fld>
            <a:endParaRPr lang="en-US" noProof="0" dirty="0"/>
          </a:p>
        </p:txBody>
      </p:sp>
      <p:pic>
        <p:nvPicPr>
          <p:cNvPr id="1028" name="Picture 4" descr="Youth Sports &amp; Golf| NBC Sports Next">
            <a:extLst>
              <a:ext uri="{FF2B5EF4-FFF2-40B4-BE49-F238E27FC236}">
                <a16:creationId xmlns:a16="http://schemas.microsoft.com/office/drawing/2014/main" id="{4DBE67F3-909C-D7CA-908A-2D2A10BC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674" y="1631837"/>
            <a:ext cx="2631471" cy="132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BF867ED-76B1-7817-E540-54B63B7AB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229" y="3117657"/>
            <a:ext cx="1492360" cy="1492360"/>
          </a:xfrm>
          <a:prstGeom prst="rect">
            <a:avLst/>
          </a:prstGeom>
        </p:spPr>
      </p:pic>
      <p:pic>
        <p:nvPicPr>
          <p:cNvPr id="1034" name="Picture 10" descr="Azure Icons, Logos, Symbole – Kostenloser Download PNG, SVG">
            <a:extLst>
              <a:ext uri="{FF2B5EF4-FFF2-40B4-BE49-F238E27FC236}">
                <a16:creationId xmlns:a16="http://schemas.microsoft.com/office/drawing/2014/main" id="{1C62997C-F7D1-34F9-2819-A2A0568CE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175" y="4931370"/>
            <a:ext cx="1164467" cy="116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225846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A3028-8E11-22E7-5339-7A42E8634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de-DE" dirty="0"/>
              <a:t>.NET MAUI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733318-BA15-978D-6E41-91724956DE77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Showcases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AF69FA8-3D3C-2A80-6A46-AF89890720E6}"/>
              </a:ext>
            </a:extLst>
          </p:cNvPr>
          <p:cNvSpPr>
            <a:spLocks noGrp="1"/>
          </p:cNvSpPr>
          <p:nvPr>
            <p:ph type="dt" sz="half" idx="68"/>
          </p:nvPr>
        </p:nvSpPr>
        <p:spPr/>
        <p:txBody>
          <a:bodyPr/>
          <a:lstStyle/>
          <a:p>
            <a:fld id="{732F2286-9674-44F0-B4CA-0CE533CB74B6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AD737E5-9314-8333-4E81-9581B279A0B3}"/>
              </a:ext>
            </a:extLst>
          </p:cNvPr>
          <p:cNvSpPr>
            <a:spLocks noGrp="1"/>
          </p:cNvSpPr>
          <p:nvPr>
            <p:ph type="ftr" sz="quarter" idx="69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8B03798-4823-9C81-C3A5-894C9710EC51}"/>
              </a:ext>
            </a:extLst>
          </p:cNvPr>
          <p:cNvSpPr>
            <a:spLocks noGrp="1"/>
          </p:cNvSpPr>
          <p:nvPr>
            <p:ph type="sldNum" sz="quarter" idx="70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30BAA30-FD4F-CFA7-6E25-0B2F0EB3DC49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582516" y="5838036"/>
            <a:ext cx="3351817" cy="369332"/>
          </a:xfrm>
        </p:spPr>
        <p:txBody>
          <a:bodyPr/>
          <a:lstStyle/>
          <a:p>
            <a:r>
              <a:rPr lang="de-DE" dirty="0">
                <a:hlinkClick r:id="rId2"/>
              </a:rPr>
              <a:t>https://github.com/dotnet/eShop</a:t>
            </a:r>
            <a:endParaRPr lang="de-DE" dirty="0"/>
          </a:p>
          <a:p>
            <a:endParaRPr lang="de-DE" dirty="0"/>
          </a:p>
        </p:txBody>
      </p:sp>
      <p:pic>
        <p:nvPicPr>
          <p:cNvPr id="1038" name="Picture 14" descr="eShop Reference Application architecture diagram">
            <a:extLst>
              <a:ext uri="{FF2B5EF4-FFF2-40B4-BE49-F238E27FC236}">
                <a16:creationId xmlns:a16="http://schemas.microsoft.com/office/drawing/2014/main" id="{4F68C429-A997-8124-FA40-854FDD4E2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9" y="1630523"/>
            <a:ext cx="7918631" cy="443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36692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9EBDF-7A3B-9FC2-FDEB-0405CD0C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F50A12-B2A5-1576-5FBE-5657345B7E57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Native AOT - </a:t>
            </a:r>
            <a:r>
              <a:rPr lang="de-DE" dirty="0" err="1"/>
              <a:t>limitations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262F8FE-C897-84D1-A973-D27BB8D2776F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19" y="1631837"/>
            <a:ext cx="5577681" cy="4464000"/>
          </a:xfrm>
        </p:spPr>
        <p:txBody>
          <a:bodyPr/>
          <a:lstStyle/>
          <a:p>
            <a:r>
              <a:rPr lang="en-US" dirty="0"/>
              <a:t>Compatibility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of reflection to inspect and discover 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Conditionally loading libraries at runtime.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Generating code on the fly to implement functionality.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infos</a:t>
            </a:r>
            <a:r>
              <a:rPr lang="de-DE" dirty="0"/>
              <a:t>:</a:t>
            </a:r>
          </a:p>
          <a:p>
            <a:r>
              <a:rPr lang="en-US" dirty="0">
                <a:hlinkClick r:id="rId3"/>
              </a:rPr>
              <a:t>Limitations of Native AOT deployment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094C163-AC8A-C36D-A978-AC5A236B2777}"/>
              </a:ext>
            </a:extLst>
          </p:cNvPr>
          <p:cNvSpPr>
            <a:spLocks noGrp="1"/>
          </p:cNvSpPr>
          <p:nvPr>
            <p:ph type="dt" sz="half" idx="65"/>
          </p:nvPr>
        </p:nvSpPr>
        <p:spPr/>
        <p:txBody>
          <a:bodyPr/>
          <a:lstStyle/>
          <a:p>
            <a:fld id="{DAD31600-87B0-4B3D-BEA5-D5E5D3746A44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11A6185-BAAD-916A-7083-CDA7CA458EBC}"/>
              </a:ext>
            </a:extLst>
          </p:cNvPr>
          <p:cNvSpPr>
            <a:spLocks noGrp="1"/>
          </p:cNvSpPr>
          <p:nvPr>
            <p:ph type="ftr" sz="quarter" idx="66"/>
          </p:nvPr>
        </p:nvSpPr>
        <p:spPr/>
        <p:txBody>
          <a:bodyPr/>
          <a:lstStyle/>
          <a:p>
            <a:r>
              <a:rPr lang="en-US" noProof="0" dirty="0"/>
              <a:t>ZEISS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7AAFC16-DBDF-4923-60AB-07A233997C07}"/>
              </a:ext>
            </a:extLst>
          </p:cNvPr>
          <p:cNvSpPr>
            <a:spLocks noGrp="1"/>
          </p:cNvSpPr>
          <p:nvPr>
            <p:ph type="sldNum" sz="quarter" idx="67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CF4DB11-940F-0042-E8B3-AB1211C70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622" y="1271019"/>
            <a:ext cx="5163441" cy="507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82214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4E292908-A0E1-4C28-7C62-F9F70C93577D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7709" b="27709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573B0C-E88B-A13F-7DC4-7C8A4704997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de-DE" dirty="0"/>
              <a:t>…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C75E9D-6D7A-A02A-AE25-EAA0CF28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Entity Framework Core 8</a:t>
            </a:r>
          </a:p>
        </p:txBody>
      </p:sp>
    </p:spTree>
    <p:extLst>
      <p:ext uri="{BB962C8B-B14F-4D97-AF65-F5344CB8AC3E}">
        <p14:creationId xmlns:p14="http://schemas.microsoft.com/office/powerpoint/2010/main" val="204453826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E0FAB-B33D-9212-D340-99F741DFF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FD262F-FCC1-0707-FB9C-1B650ED752B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>
                <a:solidFill>
                  <a:srgbClr val="161616"/>
                </a:solidFill>
                <a:effectLst/>
              </a:rPr>
              <a:t>Value objects using Complex Types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2D60DD-59EF-AB94-7F77-F149D418217A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518318" y="1631837"/>
            <a:ext cx="5430839" cy="2086521"/>
          </a:xfrm>
        </p:spPr>
        <p:txBody>
          <a:bodyPr/>
          <a:lstStyle/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de-DE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ComplexType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</a:t>
            </a:r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required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Line1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required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City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...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de-DE" sz="12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6DF122A-E4E7-4040-7938-E6296276465B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518318" y="4006299"/>
            <a:ext cx="5678201" cy="2086521"/>
          </a:xfrm>
        </p:spPr>
        <p:txBody>
          <a:bodyPr/>
          <a:lstStyle/>
          <a:p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Customer</a:t>
            </a:r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...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required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Address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...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de-DE" sz="12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0E08AF1-63B9-EE9D-B8D5-C5089FB12259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6585626" y="1631837"/>
            <a:ext cx="5090438" cy="2086521"/>
          </a:xfrm>
        </p:spPr>
        <p:txBody>
          <a:bodyPr/>
          <a:lstStyle/>
          <a:p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protected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override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OnModelCreating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ModelBuilder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modelBuilder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modelBuilder.Entity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de-DE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Customer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&gt;()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.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ComplexProperty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(e =&gt;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e.Address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...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de-DE" sz="12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C52BA6A-E1FB-79B4-820F-186B7DAADDD0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6585625" y="4006299"/>
            <a:ext cx="5090438" cy="2086521"/>
          </a:xfrm>
        </p:spPr>
        <p:txBody>
          <a:bodyPr/>
          <a:lstStyle/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 TABLE "Customers" (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"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Address_City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 TEXT NOT NULL,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"Address_Line1" TEXT NOT NULL,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...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de-DE" sz="1200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007950B-30E6-C774-D2FF-3C37E7C01280}"/>
              </a:ext>
            </a:extLst>
          </p:cNvPr>
          <p:cNvSpPr>
            <a:spLocks noGrp="1"/>
          </p:cNvSpPr>
          <p:nvPr>
            <p:ph type="dt" sz="half" idx="72"/>
          </p:nvPr>
        </p:nvSpPr>
        <p:spPr/>
        <p:txBody>
          <a:bodyPr/>
          <a:lstStyle/>
          <a:p>
            <a:fld id="{CB4A415D-18C8-4752-AEB6-EB69C5AFA046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8ED610F-453B-7275-EA69-A8C7E6704B72}"/>
              </a:ext>
            </a:extLst>
          </p:cNvPr>
          <p:cNvSpPr>
            <a:spLocks noGrp="1"/>
          </p:cNvSpPr>
          <p:nvPr>
            <p:ph type="ftr" sz="quarter" idx="73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54943FE-556C-66F5-F932-DDD2C6F73F59}"/>
              </a:ext>
            </a:extLst>
          </p:cNvPr>
          <p:cNvSpPr>
            <a:spLocks noGrp="1"/>
          </p:cNvSpPr>
          <p:nvPr>
            <p:ph type="sldNum" sz="quarter" idx="74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6519170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6218A-66AE-6F44-C7C6-0CC78EB5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C56D06-0B98-FF01-5043-B5A69AB67B6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>
                <a:solidFill>
                  <a:srgbClr val="161616"/>
                </a:solidFill>
                <a:effectLst/>
              </a:rPr>
              <a:t>Value objects using Complex Types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5379E4E-0A65-9208-08E8-79155BA4F7B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20" y="1631837"/>
            <a:ext cx="3892347" cy="4464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 types as complex types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Immutable class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Immutable record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 types as complex types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Mutable struct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Immutable struct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Immutable struct record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Nested complex types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3962D1-04F4-EEEF-6777-C2399482C177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5321030" y="1631837"/>
            <a:ext cx="6355034" cy="4464000"/>
          </a:xfrm>
        </p:spPr>
        <p:txBody>
          <a:bodyPr/>
          <a:lstStyle/>
          <a:p>
            <a:r>
              <a:rPr lang="en-US" dirty="0"/>
              <a:t>Current limitations: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collections of complex 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complex type properties to be null.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complex type properties to JSON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Constructor injection for complex 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seed data support for complex 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complex type properties for the Cosmos provider.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complex types for the in-memory database.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B6C8BBD-E694-AB1F-2D94-25790BF63B7A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4BF4D44E-72A9-4B22-84FA-1066D77100C2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0C34E5E-BD7A-BA7A-7E8A-DE1B4B5C33CF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21BC980-A2EF-FFF8-4913-22D2658EEA76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8367816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E0FAB-B33D-9212-D340-99F741DFF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FD262F-FCC1-0707-FB9C-1B650ED752B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>
                <a:solidFill>
                  <a:srgbClr val="161616"/>
                </a:solidFill>
                <a:effectLst/>
              </a:rPr>
              <a:t>JSON columns</a:t>
            </a:r>
            <a:endParaRPr lang="hu-HU" i="0" dirty="0">
              <a:solidFill>
                <a:srgbClr val="161616"/>
              </a:solidFill>
              <a:effectLst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2D60DD-59EF-AB94-7F77-F149D418217A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518318" y="1631837"/>
            <a:ext cx="4754073" cy="4460983"/>
          </a:xfrm>
        </p:spPr>
        <p:txBody>
          <a:bodyPr/>
          <a:lstStyle/>
          <a:p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Author</a:t>
            </a:r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...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Contact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Contact</a:t>
            </a:r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...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</a:t>
            </a:r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de-DE" sz="105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0E08AF1-63B9-EE9D-B8D5-C5089FB12259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5272391" y="1631837"/>
            <a:ext cx="6403673" cy="4460983"/>
          </a:xfrm>
        </p:spPr>
        <p:txBody>
          <a:bodyPr/>
          <a:lstStyle/>
          <a:p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protected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override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OnModelCreating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ModelBuilder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modelBuilder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modelBuilder.Entity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de-DE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Author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&gt;()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OwnsOne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author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=&gt;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author.Contact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ownedNavigationBuilder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=&gt;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{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ownedNavigationBuilder.ToJson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ownedNavigationBuilder</a:t>
            </a:r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.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OwnsOne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contact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=&gt;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contact.Address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});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...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de-DE" sz="1400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007950B-30E6-C774-D2FF-3C37E7C01280}"/>
              </a:ext>
            </a:extLst>
          </p:cNvPr>
          <p:cNvSpPr>
            <a:spLocks noGrp="1"/>
          </p:cNvSpPr>
          <p:nvPr>
            <p:ph type="dt" sz="half" idx="72"/>
          </p:nvPr>
        </p:nvSpPr>
        <p:spPr/>
        <p:txBody>
          <a:bodyPr/>
          <a:lstStyle/>
          <a:p>
            <a:fld id="{CB4A415D-18C8-4752-AEB6-EB69C5AFA046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8ED610F-453B-7275-EA69-A8C7E6704B72}"/>
              </a:ext>
            </a:extLst>
          </p:cNvPr>
          <p:cNvSpPr>
            <a:spLocks noGrp="1"/>
          </p:cNvSpPr>
          <p:nvPr>
            <p:ph type="ftr" sz="quarter" idx="73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54943FE-556C-66F5-F932-DDD2C6F73F59}"/>
              </a:ext>
            </a:extLst>
          </p:cNvPr>
          <p:cNvSpPr>
            <a:spLocks noGrp="1"/>
          </p:cNvSpPr>
          <p:nvPr>
            <p:ph type="sldNum" sz="quarter" idx="74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88082634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6218A-66AE-6F44-C7C6-0CC78EB5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C56D06-0B98-FF01-5043-B5A69AB67B6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>
                <a:solidFill>
                  <a:srgbClr val="161616"/>
                </a:solidFill>
                <a:effectLst/>
              </a:rPr>
              <a:t>JSON columns</a:t>
            </a:r>
            <a:endParaRPr lang="hu-HU" i="0" dirty="0">
              <a:solidFill>
                <a:srgbClr val="161616"/>
              </a:solidFill>
              <a:effectLst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5379E4E-0A65-9208-08E8-79155BA4F7B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20" y="1631837"/>
            <a:ext cx="4870803" cy="4464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Introduced in EF Core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EF Core 8 </a:t>
            </a:r>
            <a:r>
              <a:rPr lang="de-DE" dirty="0" err="1"/>
              <a:t>supports</a:t>
            </a:r>
            <a:r>
              <a:rPr lang="de-DE" dirty="0"/>
              <a:t>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fr-FR" dirty="0"/>
              <a:t>Primitive collections in JSON documents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Translate element access into JSON arrays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Translate queries into embedded collections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JSON Columns </a:t>
            </a:r>
            <a:r>
              <a:rPr lang="de-DE" dirty="0" err="1"/>
              <a:t>for</a:t>
            </a:r>
            <a:r>
              <a:rPr lang="de-DE" dirty="0"/>
              <a:t> SQLite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B6C8BBD-E694-AB1F-2D94-25790BF63B7A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4BF4D44E-72A9-4B22-84FA-1066D77100C2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0C34E5E-BD7A-BA7A-7E8A-DE1B4B5C33CF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21BC980-A2EF-FFF8-4913-22D2658EEA76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54</a:t>
            </a:fld>
            <a:endParaRPr lang="en-US" noProof="0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F9849E6-F894-DE46-3C5D-EA2AFA00D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787102"/>
              </p:ext>
            </p:extLst>
          </p:nvPr>
        </p:nvGraphicFramePr>
        <p:xfrm>
          <a:off x="6096000" y="1631839"/>
          <a:ext cx="5395714" cy="3488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057">
                  <a:extLst>
                    <a:ext uri="{9D8B030D-6E8A-4147-A177-3AD203B41FA5}">
                      <a16:colId xmlns:a16="http://schemas.microsoft.com/office/drawing/2014/main" val="3265013570"/>
                    </a:ext>
                  </a:extLst>
                </a:gridCol>
                <a:gridCol w="1312709">
                  <a:extLst>
                    <a:ext uri="{9D8B030D-6E8A-4147-A177-3AD203B41FA5}">
                      <a16:colId xmlns:a16="http://schemas.microsoft.com/office/drawing/2014/main" val="3587692269"/>
                    </a:ext>
                  </a:extLst>
                </a:gridCol>
                <a:gridCol w="3660948">
                  <a:extLst>
                    <a:ext uri="{9D8B030D-6E8A-4147-A177-3AD203B41FA5}">
                      <a16:colId xmlns:a16="http://schemas.microsoft.com/office/drawing/2014/main" val="2252435563"/>
                    </a:ext>
                  </a:extLst>
                </a:gridCol>
              </a:tblGrid>
              <a:tr h="488791">
                <a:tc>
                  <a:txBody>
                    <a:bodyPr/>
                    <a:lstStyle/>
                    <a:p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Contact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621549"/>
                  </a:ext>
                </a:extLst>
              </a:tr>
              <a:tr h="2522372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Maddy</a:t>
                      </a:r>
                      <a:endParaRPr lang="de-DE" dirty="0"/>
                    </a:p>
                    <a:p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Montaquila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"Phone":"01632 12345",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"Address": {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"City":"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Camberwick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Green",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"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Country":"UK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"Postcode":"CW1 5ZH",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"Street":"1 Main St"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}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533496"/>
                  </a:ext>
                </a:extLst>
              </a:tr>
              <a:tr h="439016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456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3715073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lfling family tree">
            <a:extLst>
              <a:ext uri="{FF2B5EF4-FFF2-40B4-BE49-F238E27FC236}">
                <a16:creationId xmlns:a16="http://schemas.microsoft.com/office/drawing/2014/main" id="{7110978C-2A3D-E3EC-6A15-0BEB93142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1209" y="1459246"/>
            <a:ext cx="9349581" cy="488515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85E0FAB-B33D-9212-D340-99F741DFF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 wrap="square" anchor="t">
            <a:normAutofit/>
          </a:bodyPr>
          <a:lstStyle/>
          <a:p>
            <a:r>
              <a:rPr lang="hu-HU" b="1" i="0">
                <a:effectLst/>
              </a:rPr>
              <a:t>EF Core</a:t>
            </a:r>
            <a:r>
              <a:rPr lang="de-DE" b="1" i="0"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FD262F-FCC1-0707-FB9C-1B650ED752B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i="0" err="1">
                <a:effectLst/>
              </a:rPr>
              <a:t>HierarchyId</a:t>
            </a:r>
            <a:endParaRPr lang="hu-HU" i="0">
              <a:effectLst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007950B-30E6-C774-D2FF-3C37E7C01280}"/>
              </a:ext>
            </a:extLst>
          </p:cNvPr>
          <p:cNvSpPr>
            <a:spLocks noGrp="1"/>
          </p:cNvSpPr>
          <p:nvPr>
            <p:ph type="dt" sz="half" idx="66"/>
          </p:nvPr>
        </p:nvSpPr>
        <p:spPr>
          <a:xfrm>
            <a:off x="9641682" y="6687622"/>
            <a:ext cx="777457" cy="123111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fld id="{CB4A415D-18C8-4752-AEB6-EB69C5AFA046}" type="datetime3">
              <a:rPr lang="en-US" noProof="0" smtClean="0"/>
              <a:pPr>
                <a:spcAft>
                  <a:spcPts val="600"/>
                </a:spcAft>
              </a:pPr>
              <a:t>8 November 2024</a:t>
            </a:fld>
            <a:endParaRPr lang="en-US" noProof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8ED610F-453B-7275-EA69-A8C7E6704B72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>
          <a:xfrm>
            <a:off x="518319" y="6687622"/>
            <a:ext cx="3892348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ZEISS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54943FE-556C-66F5-F932-DDD2C6F73F59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>
          <a:xfrm>
            <a:off x="11491717" y="6687622"/>
            <a:ext cx="184346" cy="123111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fld id="{C6A4AD45-2621-4550-9DC5-4911F1B5FA4D}" type="slidenum">
              <a:rPr lang="en-US" noProof="0" smtClean="0"/>
              <a:pPr>
                <a:spcAft>
                  <a:spcPts val="600"/>
                </a:spcAft>
              </a:pPr>
              <a:t>55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1936894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E0FAB-B33D-9212-D340-99F741DFF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FD262F-FCC1-0707-FB9C-1B650ED752B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 err="1">
                <a:solidFill>
                  <a:srgbClr val="161616"/>
                </a:solidFill>
                <a:effectLst/>
              </a:rPr>
              <a:t>HierarchyId</a:t>
            </a:r>
            <a:endParaRPr lang="hu-HU" i="0" dirty="0">
              <a:solidFill>
                <a:srgbClr val="161616"/>
              </a:solidFill>
              <a:effectLst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2D60DD-59EF-AB94-7F77-F149D418217A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518317" y="1631838"/>
            <a:ext cx="11157745" cy="2749662"/>
          </a:xfrm>
        </p:spPr>
        <p:txBody>
          <a:bodyPr/>
          <a:lstStyle/>
          <a:p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Halfling</a:t>
            </a:r>
            <a:endParaRPr lang="de-DE" sz="1400" dirty="0">
              <a:solidFill>
                <a:srgbClr val="2B91A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Id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HierarchyId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PathFromPatriarch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Name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YearOfBirth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de-DE" sz="9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0E08AF1-63B9-EE9D-B8D5-C5089FB12259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518317" y="4826000"/>
            <a:ext cx="11157747" cy="1266819"/>
          </a:xfrm>
        </p:spPr>
        <p:txBody>
          <a:bodyPr/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protected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override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OnConfiguring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DbContextOptionsBuilder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options)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=&gt;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options.UseSqlServer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ConnectionString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x =&gt;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x.UseHierarchyId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  <a:endParaRPr lang="de-DE" sz="1100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007950B-30E6-C774-D2FF-3C37E7C01280}"/>
              </a:ext>
            </a:extLst>
          </p:cNvPr>
          <p:cNvSpPr>
            <a:spLocks noGrp="1"/>
          </p:cNvSpPr>
          <p:nvPr>
            <p:ph type="dt" sz="half" idx="72"/>
          </p:nvPr>
        </p:nvSpPr>
        <p:spPr/>
        <p:txBody>
          <a:bodyPr/>
          <a:lstStyle/>
          <a:p>
            <a:fld id="{CB4A415D-18C8-4752-AEB6-EB69C5AFA046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8ED610F-453B-7275-EA69-A8C7E6704B72}"/>
              </a:ext>
            </a:extLst>
          </p:cNvPr>
          <p:cNvSpPr>
            <a:spLocks noGrp="1"/>
          </p:cNvSpPr>
          <p:nvPr>
            <p:ph type="ftr" sz="quarter" idx="73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54943FE-556C-66F5-F932-DDD2C6F73F59}"/>
              </a:ext>
            </a:extLst>
          </p:cNvPr>
          <p:cNvSpPr>
            <a:spLocks noGrp="1"/>
          </p:cNvSpPr>
          <p:nvPr>
            <p:ph type="sldNum" sz="quarter" idx="74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6004257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6218A-66AE-6F44-C7C6-0CC78EB5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C56D06-0B98-FF01-5043-B5A69AB67B6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 err="1">
                <a:solidFill>
                  <a:srgbClr val="161616"/>
                </a:solidFill>
                <a:effectLst/>
              </a:rPr>
              <a:t>HierarchyId</a:t>
            </a:r>
            <a:endParaRPr lang="hu-HU" i="0" dirty="0">
              <a:solidFill>
                <a:srgbClr val="161616"/>
              </a:solidFill>
              <a:effectLst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5379E4E-0A65-9208-08E8-79155BA4F7B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20" y="1631837"/>
            <a:ext cx="11157743" cy="4464000"/>
          </a:xfrm>
        </p:spPr>
        <p:txBody>
          <a:bodyPr/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thirdGeneration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db.Halflings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halfling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=&gt;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halfling.PathFromPatriarch.GetLevel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2)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ToListAsync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it-IT" sz="14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Bungo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it-IT" sz="14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Belba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Longo, Linda, Bingo, Rosa, Polo, Fosco</a:t>
            </a:r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directAncestor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db.Halflings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SingleOrDefaultAsync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ancestor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=&gt;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ancestor.PathFromPatriarch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db.Halflings</a:t>
            </a:r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.Single(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descendent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=&gt;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descendent.Name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it-IT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it-IT" sz="14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Bilbo</a:t>
            </a:r>
            <a:r>
              <a:rPr lang="it-IT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).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PathFromPatriarch</a:t>
            </a:r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.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GetAncestor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(1)); </a:t>
            </a:r>
            <a:r>
              <a:rPr lang="de-DE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de-DE" sz="14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Bungo</a:t>
            </a:r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directDescendents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db.Halflings</a:t>
            </a:r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descendent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=&gt;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descendent.PathFromPatriarch.GetAncestor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(1) ==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db.Halflings</a:t>
            </a:r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.Single(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ancestor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=&gt;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ancestor.Name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it-IT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"Mungo"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).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PathFromPatriarch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ToListAsync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de-DE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de-DE" sz="14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Bungo</a:t>
            </a:r>
            <a:r>
              <a:rPr lang="de-DE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Belba</a:t>
            </a:r>
            <a:r>
              <a:rPr lang="de-DE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Longo</a:t>
            </a:r>
            <a:r>
              <a:rPr lang="de-DE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Linda, Bingo</a:t>
            </a:r>
            <a:endParaRPr lang="de-DE" sz="12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B6C8BBD-E694-AB1F-2D94-25790BF63B7A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4BF4D44E-72A9-4B22-84FA-1066D77100C2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0C34E5E-BD7A-BA7A-7E8A-DE1B4B5C33CF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21BC980-A2EF-FFF8-4913-22D2658EEA76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57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6959634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E0FAB-B33D-9212-D340-99F741DFF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FD262F-FCC1-0707-FB9C-1B650ED752B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>
                <a:solidFill>
                  <a:srgbClr val="161616"/>
                </a:solidFill>
                <a:effectLst/>
              </a:rPr>
              <a:t>Raw SQL queries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2D60DD-59EF-AB94-7F77-F149D418217A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518318" y="1631837"/>
            <a:ext cx="5177632" cy="2927463"/>
          </a:xfrm>
        </p:spPr>
        <p:txBody>
          <a:bodyPr/>
          <a:lstStyle/>
          <a:p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CREATE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[Posts] ( </a:t>
            </a: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  [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int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0" i="0" dirty="0">
                <a:solidFill>
                  <a:srgbClr val="07704A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IDENTITY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  [Title] </a:t>
            </a:r>
            <a:r>
              <a:rPr lang="en-US" b="0" i="0" dirty="0" err="1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0" i="0" dirty="0">
                <a:solidFill>
                  <a:srgbClr val="07704A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  [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Content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b="0" i="0" dirty="0" err="1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0" i="0" dirty="0">
                <a:solidFill>
                  <a:srgbClr val="07704A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  [</a:t>
            </a:r>
            <a:r>
              <a:rPr lang="en-US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PublishedOn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date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0" i="0" dirty="0">
                <a:solidFill>
                  <a:srgbClr val="07704A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  [</a:t>
            </a:r>
            <a:r>
              <a:rPr lang="en-US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BlogId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int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0" i="0" dirty="0">
                <a:solidFill>
                  <a:srgbClr val="07704A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  <a:endParaRPr lang="de-DE" sz="105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0E08AF1-63B9-EE9D-B8D5-C5089FB12259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5438775" y="1631837"/>
            <a:ext cx="6237289" cy="2927463"/>
          </a:xfrm>
        </p:spPr>
        <p:txBody>
          <a:bodyPr/>
          <a:lstStyle/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BlogPost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Id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Column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"Title"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)]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BlogTitle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Content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DateOnly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PublishedOn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BlogId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007950B-30E6-C774-D2FF-3C37E7C01280}"/>
              </a:ext>
            </a:extLst>
          </p:cNvPr>
          <p:cNvSpPr>
            <a:spLocks noGrp="1"/>
          </p:cNvSpPr>
          <p:nvPr>
            <p:ph type="dt" sz="half" idx="72"/>
          </p:nvPr>
        </p:nvSpPr>
        <p:spPr/>
        <p:txBody>
          <a:bodyPr/>
          <a:lstStyle/>
          <a:p>
            <a:fld id="{CB4A415D-18C8-4752-AEB6-EB69C5AFA046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8ED610F-453B-7275-EA69-A8C7E6704B72}"/>
              </a:ext>
            </a:extLst>
          </p:cNvPr>
          <p:cNvSpPr>
            <a:spLocks noGrp="1"/>
          </p:cNvSpPr>
          <p:nvPr>
            <p:ph type="ftr" sz="quarter" idx="73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54943FE-556C-66F5-F932-DDD2C6F73F59}"/>
              </a:ext>
            </a:extLst>
          </p:cNvPr>
          <p:cNvSpPr>
            <a:spLocks noGrp="1"/>
          </p:cNvSpPr>
          <p:nvPr>
            <p:ph type="sldNum" sz="quarter" idx="74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69098906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6218A-66AE-6F44-C7C6-0CC78EB5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C56D06-0B98-FF01-5043-B5A69AB67B6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>
                <a:solidFill>
                  <a:srgbClr val="161616"/>
                </a:solidFill>
                <a:effectLst/>
              </a:rPr>
              <a:t>Raw SQL queries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5379E4E-0A65-9208-08E8-79155BA4F7B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20" y="1631837"/>
            <a:ext cx="11157744" cy="44640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start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DateOnly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(2022, 1, 1);</a:t>
            </a: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end =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DateOnly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(2023, 1, 1);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postsIn2022 =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context.Database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.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SqlQuery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BlogPost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$"SELECT * FROM Posts as p WHERE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p.PublishedOn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&gt;=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{start}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			 AND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p.PublishedOn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{end}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.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ToListAsync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(postsIn2022.All(p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p.PublishedOn.Year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2022));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B6C8BBD-E694-AB1F-2D94-25790BF63B7A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4BF4D44E-72A9-4B22-84FA-1066D77100C2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0C34E5E-BD7A-BA7A-7E8A-DE1B4B5C33CF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21BC980-A2EF-FFF8-4913-22D2658EEA76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448082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4777B-8EC8-B37E-1F67-B2B4FD39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77772F-1ECF-11AA-4D4F-E1F074EF07E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 err="1"/>
              <a:t>System.Text.Json</a:t>
            </a:r>
            <a:r>
              <a:rPr lang="de-DE" dirty="0"/>
              <a:t> - </a:t>
            </a:r>
            <a:r>
              <a:rPr lang="de-DE" dirty="0" err="1"/>
              <a:t>Populate</a:t>
            </a:r>
            <a:r>
              <a:rPr lang="de-DE" dirty="0"/>
              <a:t> </a:t>
            </a:r>
            <a:r>
              <a:rPr lang="de-DE" dirty="0" err="1"/>
              <a:t>initialized</a:t>
            </a:r>
            <a:r>
              <a:rPr lang="de-DE" dirty="0"/>
              <a:t> </a:t>
            </a:r>
            <a:r>
              <a:rPr lang="de-DE" dirty="0" err="1"/>
              <a:t>properties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101A99D-6505-D0D6-5BDD-0C9B5FE7F331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60000" cy="2111824"/>
          </a:xfrm>
        </p:spPr>
        <p:txBody>
          <a:bodyPr/>
          <a:lstStyle/>
          <a:p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de-DE" b="0" i="0" dirty="0" err="1">
                <a:solidFill>
                  <a:srgbClr val="00688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JsonObjectCreationHandling</a:t>
            </a:r>
            <a:r>
              <a:rPr lang="de-DE" b="0" i="0" dirty="0">
                <a:solidFill>
                  <a:srgbClr val="00688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b="0" i="0" dirty="0" err="1">
                <a:solidFill>
                  <a:srgbClr val="00688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JsonObjectCreationHandling.Populate</a:t>
            </a:r>
            <a:r>
              <a:rPr lang="de-DE" b="0" i="0" dirty="0">
                <a:solidFill>
                  <a:srgbClr val="00688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</a:p>
          <a:p>
            <a:r>
              <a:rPr lang="de-DE" b="0" i="0" dirty="0" err="1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b="0" i="0" dirty="0">
                <a:solidFill>
                  <a:srgbClr val="00688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{ </a:t>
            </a:r>
          </a:p>
          <a:p>
            <a:r>
              <a:rPr lang="de-DE" dirty="0">
                <a:solidFill>
                  <a:srgbClr val="16161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</a:t>
            </a:r>
            <a:r>
              <a:rPr lang="de-DE" b="0" i="0" dirty="0" err="1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List&lt;</a:t>
            </a:r>
            <a:r>
              <a:rPr lang="de-DE" b="0" i="0" dirty="0" err="1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int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&gt; Numbers1 { </a:t>
            </a:r>
            <a:r>
              <a:rPr lang="de-DE" b="0" i="0" dirty="0" err="1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; } = [1, 2, 3]; </a:t>
            </a:r>
          </a:p>
          <a:p>
            <a:r>
              <a:rPr lang="de-DE" dirty="0">
                <a:solidFill>
                  <a:srgbClr val="16161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</a:t>
            </a:r>
            <a:r>
              <a:rPr lang="de-DE" b="0" i="0" dirty="0" err="1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List&lt;</a:t>
            </a:r>
            <a:r>
              <a:rPr lang="de-DE" b="0" i="0" dirty="0" err="1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int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&gt; Numbers2 { </a:t>
            </a:r>
            <a:r>
              <a:rPr lang="de-DE" b="0" i="0" dirty="0" err="1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de-DE" b="0" i="0" dirty="0" err="1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; } = [1, 2, 3]; </a:t>
            </a:r>
          </a:p>
          <a:p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de-DE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3FAEAE-259E-1DBC-E22E-267106FBB745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C845EC-B871-2652-7502-536A711B60B9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9E66EB-CE53-ECAF-86CE-6CCBE8C62920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B147F828-7A29-36B5-7C29-D4820645DA55}"/>
              </a:ext>
            </a:extLst>
          </p:cNvPr>
          <p:cNvSpPr txBox="1">
            <a:spLocks/>
          </p:cNvSpPr>
          <p:nvPr/>
        </p:nvSpPr>
        <p:spPr>
          <a:xfrm>
            <a:off x="516000" y="3718825"/>
            <a:ext cx="11160000" cy="987708"/>
          </a:xfrm>
          <a:prstGeom prst="rect">
            <a:avLst/>
          </a:prstGeom>
        </p:spPr>
        <p:txBody>
          <a:bodyPr vert="horz" lIns="0" tIns="0" rIns="54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688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US" dirty="0">
                <a:solidFill>
                  <a:srgbClr val="16161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? a = </a:t>
            </a:r>
            <a:r>
              <a:rPr lang="en-US" dirty="0" err="1">
                <a:solidFill>
                  <a:srgbClr val="00688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JsonSerializer</a:t>
            </a:r>
            <a:r>
              <a:rPr lang="en-US" dirty="0" err="1">
                <a:solidFill>
                  <a:srgbClr val="16161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.Deserialize</a:t>
            </a:r>
            <a:r>
              <a:rPr lang="en-US" dirty="0">
                <a:solidFill>
                  <a:srgbClr val="16161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00688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US" dirty="0">
                <a:solidFill>
                  <a:srgbClr val="16161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&gt;("""{"Numbers1": [4,5,6], "Numbers2": [4,5,6]}""");</a:t>
            </a:r>
          </a:p>
          <a:p>
            <a:r>
              <a:rPr lang="de-DE" dirty="0">
                <a:solidFill>
                  <a:srgbClr val="1E856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en-US" dirty="0">
                <a:solidFill>
                  <a:srgbClr val="1E856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both Numbers1 and Numbers2 contain the values 1, 2, 3, 4, 5, and 6</a:t>
            </a:r>
          </a:p>
          <a:p>
            <a:r>
              <a:rPr lang="de-DE" dirty="0">
                <a:solidFill>
                  <a:srgbClr val="1E856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de-DE" dirty="0" err="1">
                <a:solidFill>
                  <a:srgbClr val="1E856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default</a:t>
            </a:r>
            <a:r>
              <a:rPr lang="de-DE" dirty="0">
                <a:solidFill>
                  <a:srgbClr val="1E856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 </a:t>
            </a:r>
            <a:r>
              <a:rPr lang="en-US" dirty="0">
                <a:solidFill>
                  <a:srgbClr val="1E856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Numbers1 contains the values 1, 2, 3 and Numbers2 contains the values 4, 5, 6</a:t>
            </a:r>
            <a:endParaRPr lang="de-DE" dirty="0">
              <a:solidFill>
                <a:srgbClr val="1E8565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B1EA5DA2-C700-781A-D314-61F7051B2B26}"/>
              </a:ext>
            </a:extLst>
          </p:cNvPr>
          <p:cNvSpPr txBox="1">
            <a:spLocks/>
          </p:cNvSpPr>
          <p:nvPr/>
        </p:nvSpPr>
        <p:spPr>
          <a:xfrm>
            <a:off x="516000" y="4855856"/>
            <a:ext cx="11160000" cy="1359289"/>
          </a:xfrm>
          <a:prstGeom prst="rect">
            <a:avLst/>
          </a:prstGeom>
        </p:spPr>
        <p:txBody>
          <a:bodyPr vert="horz" lIns="0" tIns="0" rIns="54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SFMono-Regular"/>
              </a:rPr>
              <a:t>Note</a:t>
            </a:r>
            <a:r>
              <a:rPr lang="de-DE" dirty="0">
                <a:latin typeface="SFMono-Regular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SFMono-Regular"/>
              </a:rPr>
              <a:t>Read-</a:t>
            </a:r>
            <a:r>
              <a:rPr lang="de-DE" dirty="0" err="1">
                <a:latin typeface="SFMono-Regular"/>
              </a:rPr>
              <a:t>only</a:t>
            </a:r>
            <a:r>
              <a:rPr lang="de-DE" dirty="0">
                <a:latin typeface="SFMono-Regular"/>
              </a:rPr>
              <a:t> </a:t>
            </a:r>
            <a:r>
              <a:rPr lang="de-DE" dirty="0" err="1">
                <a:latin typeface="SFMono-Regular"/>
              </a:rPr>
              <a:t>properties</a:t>
            </a:r>
            <a:r>
              <a:rPr lang="de-DE" dirty="0">
                <a:latin typeface="SFMono-Regular"/>
              </a:rPr>
              <a:t>, </a:t>
            </a:r>
            <a:r>
              <a:rPr lang="de-DE" dirty="0" err="1">
                <a:latin typeface="SFMono-Regular"/>
              </a:rPr>
              <a:t>Struct</a:t>
            </a:r>
            <a:r>
              <a:rPr lang="de-DE" dirty="0">
                <a:latin typeface="SFMono-Regular"/>
              </a:rPr>
              <a:t> </a:t>
            </a:r>
            <a:r>
              <a:rPr lang="de-DE" dirty="0" err="1">
                <a:latin typeface="SFMono-Regular"/>
              </a:rPr>
              <a:t>property</a:t>
            </a:r>
            <a:r>
              <a:rPr lang="de-DE" dirty="0">
                <a:latin typeface="SFMono-Regular"/>
              </a:rPr>
              <a:t> (</a:t>
            </a:r>
            <a:r>
              <a:rPr lang="de-DE" dirty="0" err="1">
                <a:latin typeface="SFMono-Regular"/>
              </a:rPr>
              <a:t>setters</a:t>
            </a:r>
            <a:r>
              <a:rPr lang="de-DE" dirty="0">
                <a:latin typeface="SFMono-Regular"/>
              </a:rPr>
              <a:t> </a:t>
            </a:r>
            <a:r>
              <a:rPr lang="de-DE" dirty="0" err="1">
                <a:latin typeface="SFMono-Regular"/>
              </a:rPr>
              <a:t>required</a:t>
            </a:r>
            <a:r>
              <a:rPr lang="de-DE" dirty="0">
                <a:latin typeface="SFMono-Regular"/>
              </a:rPr>
              <a:t>!) - </a:t>
            </a:r>
            <a:r>
              <a:rPr lang="de-DE" dirty="0" err="1"/>
              <a:t>supported</a:t>
            </a:r>
            <a:endParaRPr lang="de-DE" dirty="0">
              <a:latin typeface="SFMono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Global </a:t>
            </a:r>
            <a:r>
              <a:rPr lang="de-DE" dirty="0" err="1"/>
              <a:t>preference</a:t>
            </a:r>
            <a:r>
              <a:rPr lang="de-DE" dirty="0">
                <a:latin typeface="SFMono-Regular"/>
              </a:rPr>
              <a:t>: </a:t>
            </a:r>
            <a:r>
              <a:rPr lang="de-DE" dirty="0" err="1">
                <a:solidFill>
                  <a:srgbClr val="006881"/>
                </a:solidFill>
                <a:latin typeface="SFMono-Regular"/>
              </a:rPr>
              <a:t>PreferredObjectCreationHandling</a:t>
            </a:r>
            <a:r>
              <a:rPr lang="de-DE" dirty="0">
                <a:solidFill>
                  <a:srgbClr val="006881"/>
                </a:solidFill>
                <a:latin typeface="SFMono-Regular"/>
              </a:rPr>
              <a:t> </a:t>
            </a:r>
            <a:r>
              <a:rPr lang="de-DE" dirty="0">
                <a:latin typeface="SFMono-Regular"/>
              </a:rPr>
              <a:t>=</a:t>
            </a:r>
            <a:r>
              <a:rPr lang="de-DE" dirty="0">
                <a:solidFill>
                  <a:srgbClr val="006881"/>
                </a:solidFill>
                <a:latin typeface="SFMono-Regular"/>
              </a:rPr>
              <a:t> </a:t>
            </a:r>
            <a:r>
              <a:rPr lang="de-DE" dirty="0" err="1">
                <a:solidFill>
                  <a:srgbClr val="006881"/>
                </a:solidFill>
                <a:latin typeface="SFMono-Regular"/>
              </a:rPr>
              <a:t>JsonObjectCreationHandling.Populate</a:t>
            </a:r>
            <a:endParaRPr lang="de-DE" dirty="0">
              <a:solidFill>
                <a:srgbClr val="006881"/>
              </a:solidFill>
              <a:latin typeface="SFMono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Primary </a:t>
            </a:r>
            <a:r>
              <a:rPr lang="de-DE" dirty="0" err="1"/>
              <a:t>constuctors</a:t>
            </a:r>
            <a:r>
              <a:rPr lang="de-DE" dirty="0"/>
              <a:t> - </a:t>
            </a:r>
            <a:r>
              <a:rPr lang="de-DE" b="1" dirty="0" err="1"/>
              <a:t>unsupported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963529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6218A-66AE-6F44-C7C6-0CC78EB5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C56D06-0B98-FF01-5043-B5A69AB67B6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>
                <a:solidFill>
                  <a:srgbClr val="161616"/>
                </a:solidFill>
                <a:effectLst/>
              </a:rPr>
              <a:t>Raw SQL queries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5379E4E-0A65-9208-08E8-79155BA4F7B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20" y="1631837"/>
            <a:ext cx="11157744" cy="4464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Introduced in EF Core 7, only supported returning scalar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SqlQuery</a:t>
            </a:r>
            <a:r>
              <a:rPr lang="en-US" dirty="0"/>
              <a:t> or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SqlQueryRaw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highlight>
                  <a:srgbClr val="FFFFFF"/>
                </a:highlight>
              </a:rPr>
              <a:t>No</a:t>
            </a:r>
            <a:r>
              <a:rPr lang="de-DE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highlight>
                  <a:srgbClr val="FFFFFF"/>
                </a:highlight>
                <a:latin typeface="Cascadia Mono" panose="020B0609020000020004" pitchFamily="49" charset="0"/>
              </a:rPr>
              <a:t>DbSet</a:t>
            </a:r>
            <a:r>
              <a:rPr lang="de-DE" dirty="0">
                <a:highlight>
                  <a:srgbClr val="FFFFFF"/>
                </a:highlight>
                <a:latin typeface="Cascadia Mono" panose="020B0609020000020004" pitchFamily="49" charset="0"/>
              </a:rPr>
              <a:t>&lt;T&gt; </a:t>
            </a:r>
            <a:r>
              <a:rPr lang="de-DE" dirty="0" err="1">
                <a:highlight>
                  <a:srgbClr val="FFFFFF"/>
                </a:highlight>
              </a:rPr>
              <a:t>needed</a:t>
            </a:r>
            <a:r>
              <a:rPr lang="de-DE" dirty="0">
                <a:highlight>
                  <a:srgbClr val="FFFFFF"/>
                </a:highlight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</a:rPr>
              <a:t>EF Core 8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</a:rPr>
              <a:t>supports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returning any mappable CLR type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Stored</a:t>
            </a:r>
            <a:r>
              <a:rPr lang="de-DE" dirty="0"/>
              <a:t> </a:t>
            </a:r>
            <a:r>
              <a:rPr lang="de-DE" dirty="0" err="1"/>
              <a:t>procedures</a:t>
            </a:r>
            <a:r>
              <a:rPr lang="de-DE" dirty="0"/>
              <a:t> </a:t>
            </a:r>
            <a:r>
              <a:rPr lang="de-DE" dirty="0" err="1"/>
              <a:t>supported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B6C8BBD-E694-AB1F-2D94-25790BF63B7A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4BF4D44E-72A9-4B22-84FA-1066D77100C2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0C34E5E-BD7A-BA7A-7E8A-DE1B4B5C33CF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21BC980-A2EF-FFF8-4913-22D2658EEA76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60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5229841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6218A-66AE-6F44-C7C6-0CC78EB5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C56D06-0B98-FF01-5043-B5A69AB67B6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>
                <a:solidFill>
                  <a:srgbClr val="161616"/>
                </a:solidFill>
                <a:effectLst/>
              </a:rPr>
              <a:t>Sentinel values and database defaults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5379E4E-0A65-9208-08E8-79155BA4F7B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20" y="1631837"/>
            <a:ext cx="11157744" cy="4464000"/>
          </a:xfrm>
        </p:spPr>
        <p:txBody>
          <a:bodyPr/>
          <a:lstStyle/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Person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Id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OverdraftCredit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modelBuilder.Entity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&gt;(b =&gt;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b.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(e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e.OverdraftCredit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HasDefaultValue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(500);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});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B6C8BBD-E694-AB1F-2D94-25790BF63B7A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4BF4D44E-72A9-4B22-84FA-1066D77100C2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0C34E5E-BD7A-BA7A-7E8A-DE1B4B5C33CF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21BC980-A2EF-FFF8-4913-22D2658EEA76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6076748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6218A-66AE-6F44-C7C6-0CC78EB5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C56D06-0B98-FF01-5043-B5A69AB67B6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>
                <a:solidFill>
                  <a:srgbClr val="161616"/>
                </a:solidFill>
                <a:effectLst/>
              </a:rPr>
              <a:t>Sentinel values and database defaults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5379E4E-0A65-9208-08E8-79155BA4F7B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20" y="1631837"/>
            <a:ext cx="11157744" cy="4464000"/>
          </a:xfrm>
        </p:spPr>
        <p:txBody>
          <a:bodyPr/>
          <a:lstStyle/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person =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Person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1,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OverdraftCredit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context.Add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(person);</a:t>
            </a: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context.SaveChangesAsync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Console.WriteLine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person.OverdraftCredit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500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B6C8BBD-E694-AB1F-2D94-25790BF63B7A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4BF4D44E-72A9-4B22-84FA-1066D77100C2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0C34E5E-BD7A-BA7A-7E8A-DE1B4B5C33CF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21BC980-A2EF-FFF8-4913-22D2658EEA76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62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0015700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6218A-66AE-6F44-C7C6-0CC78EB5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C56D06-0B98-FF01-5043-B5A69AB67B6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>
                <a:solidFill>
                  <a:srgbClr val="161616"/>
                </a:solidFill>
                <a:effectLst/>
              </a:rPr>
              <a:t>Sentinel values and database defaults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5379E4E-0A65-9208-08E8-79155BA4F7B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20" y="1631837"/>
            <a:ext cx="11157744" cy="4464000"/>
          </a:xfrm>
        </p:spPr>
        <p:txBody>
          <a:bodyPr/>
          <a:lstStyle/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modelBuilder.Entity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&gt;(b =&gt;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b.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(e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e.OverdraftCredit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HasDefaultValue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(500).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HasSentinel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(-1);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Person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Id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OverdraftCredit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 = -1;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B6C8BBD-E694-AB1F-2D94-25790BF63B7A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4BF4D44E-72A9-4B22-84FA-1066D77100C2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0C34E5E-BD7A-BA7A-7E8A-DE1B4B5C33CF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21BC980-A2EF-FFF8-4913-22D2658EEA76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63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786122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6218A-66AE-6F44-C7C6-0CC78EB5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C56D06-0B98-FF01-5043-B5A69AB67B6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>
                <a:solidFill>
                  <a:srgbClr val="161616"/>
                </a:solidFill>
                <a:effectLst/>
              </a:rPr>
              <a:t>Sentinel values and database defaults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5379E4E-0A65-9208-08E8-79155BA4F7B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20" y="1631837"/>
            <a:ext cx="11157744" cy="4464000"/>
          </a:xfrm>
        </p:spPr>
        <p:txBody>
          <a:bodyPr/>
          <a:lstStyle/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person =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Person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1,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OverdraftCredit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context.Add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(person);</a:t>
            </a: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context.SaveChangesAsync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Console.WriteLine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person.OverdraftCredit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B6C8BBD-E694-AB1F-2D94-25790BF63B7A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4BF4D44E-72A9-4B22-84FA-1066D77100C2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0C34E5E-BD7A-BA7A-7E8A-DE1B4B5C33CF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21BC980-A2EF-FFF8-4913-22D2658EEA76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64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3124705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1672B3-870B-3D05-FB89-4F3E6B50D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C60E9BE-9D5F-5D46-CBD4-4BF03D8F09E6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Summary</a:t>
            </a:r>
            <a:endParaRPr lang="hu-HU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16E60CE-34B3-E639-75FE-F741B40633BE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</a:rPr>
              <a:t>Value objects using Complex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</a:rPr>
              <a:t>JSON columns</a:t>
            </a:r>
            <a:endParaRPr lang="hu-HU" i="0" dirty="0">
              <a:solidFill>
                <a:srgbClr val="161616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i="0" dirty="0">
                <a:solidFill>
                  <a:srgbClr val="161616"/>
                </a:solidFill>
                <a:effectLst/>
              </a:rPr>
              <a:t>HierarchyId in </a:t>
            </a:r>
            <a:r>
              <a:rPr lang="de-DE" i="0" dirty="0">
                <a:solidFill>
                  <a:srgbClr val="161616"/>
                </a:solidFill>
                <a:effectLst/>
              </a:rPr>
              <a:t>SQL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</a:rPr>
              <a:t>Raw SQL queries for unmapped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0" dirty="0">
                <a:solidFill>
                  <a:srgbClr val="161616"/>
                </a:solidFill>
                <a:effectLst/>
              </a:rPr>
              <a:t>Sentinel </a:t>
            </a:r>
            <a:r>
              <a:rPr lang="de-DE" i="0" dirty="0" err="1">
                <a:solidFill>
                  <a:srgbClr val="161616"/>
                </a:solidFill>
                <a:effectLst/>
              </a:rPr>
              <a:t>values</a:t>
            </a:r>
            <a:r>
              <a:rPr lang="de-DE" i="0" dirty="0">
                <a:solidFill>
                  <a:srgbClr val="161616"/>
                </a:solidFill>
                <a:effectLst/>
              </a:rPr>
              <a:t> and </a:t>
            </a:r>
            <a:r>
              <a:rPr lang="de-DE" i="0" dirty="0" err="1">
                <a:solidFill>
                  <a:srgbClr val="161616"/>
                </a:solidFill>
                <a:effectLst/>
              </a:rPr>
              <a:t>database</a:t>
            </a:r>
            <a:r>
              <a:rPr lang="de-DE" i="0" dirty="0">
                <a:solidFill>
                  <a:srgbClr val="161616"/>
                </a:solidFill>
                <a:effectLst/>
              </a:rPr>
              <a:t> </a:t>
            </a:r>
            <a:r>
              <a:rPr lang="de-DE" i="0" dirty="0" err="1">
                <a:solidFill>
                  <a:srgbClr val="161616"/>
                </a:solidFill>
                <a:effectLst/>
              </a:rPr>
              <a:t>defaults</a:t>
            </a:r>
            <a:endParaRPr lang="de-DE" i="0" dirty="0">
              <a:solidFill>
                <a:srgbClr val="161616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 err="1">
                <a:solidFill>
                  <a:srgbClr val="161616"/>
                </a:solidFill>
                <a:effectLst/>
              </a:rPr>
              <a:t>DateOnly</a:t>
            </a:r>
            <a:r>
              <a:rPr lang="en-US" i="0" dirty="0">
                <a:solidFill>
                  <a:srgbClr val="161616"/>
                </a:solidFill>
                <a:effectLst/>
              </a:rPr>
              <a:t>/</a:t>
            </a:r>
            <a:r>
              <a:rPr lang="en-US" i="0" dirty="0" err="1">
                <a:solidFill>
                  <a:srgbClr val="161616"/>
                </a:solidFill>
                <a:effectLst/>
              </a:rPr>
              <a:t>TimeOnly</a:t>
            </a:r>
            <a:r>
              <a:rPr lang="en-US" i="0" dirty="0">
                <a:solidFill>
                  <a:srgbClr val="161616"/>
                </a:solidFill>
                <a:effectLst/>
              </a:rPr>
              <a:t> supported on SQL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</a:rPr>
              <a:t>…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D35C0D1-5978-69BF-0ECB-DF45B4EE903A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165E288-D9C1-61E9-5EB2-5ABDF201C57F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C5203CD-39FA-82C6-3C2B-7EB6666E180C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65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8045962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C9EBA0F-46F7-0A62-82E3-6FDB2189E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1628776"/>
            <a:ext cx="8663775" cy="1962150"/>
          </a:xfrm>
        </p:spPr>
        <p:txBody>
          <a:bodyPr wrap="square" anchor="b">
            <a:normAutofit/>
          </a:bodyPr>
          <a:lstStyle/>
          <a:p>
            <a:r>
              <a:rPr lang="de-DE" dirty="0"/>
              <a:t>Q&amp;A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F38CEB-1240-34B7-39AB-5A024D3F68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18319" y="3849556"/>
            <a:ext cx="8663775" cy="1296124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Live Coding</a:t>
            </a:r>
          </a:p>
        </p:txBody>
      </p:sp>
    </p:spTree>
    <p:extLst>
      <p:ext uri="{BB962C8B-B14F-4D97-AF65-F5344CB8AC3E}">
        <p14:creationId xmlns:p14="http://schemas.microsoft.com/office/powerpoint/2010/main" val="2855474207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1672B3-870B-3D05-FB89-4F3E6B50D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de-DE" b="1" i="0" dirty="0" err="1">
                <a:solidFill>
                  <a:srgbClr val="161616"/>
                </a:solidFill>
                <a:effectLst/>
              </a:rPr>
              <a:t>Important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Features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C60E9BE-9D5F-5D46-CBD4-4BF03D8F09E6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*Imho*</a:t>
            </a:r>
            <a:endParaRPr lang="hu-HU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16E60CE-34B3-E639-75FE-F741B40633BE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</a:rPr>
              <a:t>.NET Runtime: </a:t>
            </a:r>
            <a:r>
              <a:rPr lang="en-US" dirty="0" err="1">
                <a:solidFill>
                  <a:srgbClr val="161616"/>
                </a:solidFill>
              </a:rPr>
              <a:t>NativeAOT</a:t>
            </a:r>
            <a:r>
              <a:rPr lang="en-US" dirty="0">
                <a:solidFill>
                  <a:srgbClr val="161616"/>
                </a:solidFill>
              </a:rPr>
              <a:t>*, </a:t>
            </a:r>
            <a:r>
              <a:rPr lang="en-US" dirty="0" err="1">
                <a:solidFill>
                  <a:srgbClr val="161616"/>
                </a:solidFill>
              </a:rPr>
              <a:t>System.Text.Json</a:t>
            </a:r>
            <a:r>
              <a:rPr lang="en-US" dirty="0">
                <a:solidFill>
                  <a:srgbClr val="161616"/>
                </a:solidFill>
              </a:rPr>
              <a:t>, Frozen collections, Time abstraction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</a:rPr>
              <a:t>.NET SDK: Artifacts output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</a:rPr>
              <a:t>C# 12: Primary constructors, collection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</a:rPr>
              <a:t>ASP .NET Core: Keyed DI Services, Debugger improvement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161616"/>
                </a:solidFill>
              </a:rPr>
              <a:t>MinimalAPIs</a:t>
            </a:r>
            <a:r>
              <a:rPr lang="en-US" dirty="0">
                <a:solidFill>
                  <a:srgbClr val="161616"/>
                </a:solidFill>
              </a:rPr>
              <a:t>: </a:t>
            </a:r>
            <a:r>
              <a:rPr lang="en-US" dirty="0" err="1">
                <a:solidFill>
                  <a:srgbClr val="161616"/>
                </a:solidFill>
              </a:rPr>
              <a:t>CreateSlimBuilder</a:t>
            </a:r>
            <a:endParaRPr lang="en-US" dirty="0">
              <a:solidFill>
                <a:srgbClr val="16161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161616"/>
                </a:solidFill>
              </a:rPr>
              <a:t>Blazor</a:t>
            </a:r>
            <a:r>
              <a:rPr lang="en-US" dirty="0">
                <a:solidFill>
                  <a:srgbClr val="161616"/>
                </a:solidFill>
              </a:rPr>
              <a:t>: Web App, Hybrid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</a:rPr>
              <a:t>MAUI: </a:t>
            </a:r>
            <a:r>
              <a:rPr lang="de-DE" dirty="0" err="1"/>
              <a:t>enterprise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en-US" dirty="0">
                <a:solidFill>
                  <a:srgbClr val="161616"/>
                </a:solidFill>
              </a:rPr>
              <a:t>feasible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</a:rPr>
              <a:t>EF Core 8: </a:t>
            </a:r>
            <a:r>
              <a:rPr lang="en-US" i="0" dirty="0">
                <a:solidFill>
                  <a:srgbClr val="161616"/>
                </a:solidFill>
                <a:effectLst/>
              </a:rPr>
              <a:t>Complex Types, </a:t>
            </a:r>
            <a:r>
              <a:rPr lang="en-US" i="0" dirty="0" err="1">
                <a:solidFill>
                  <a:srgbClr val="161616"/>
                </a:solidFill>
                <a:effectLst/>
              </a:rPr>
              <a:t>DateOnly</a:t>
            </a:r>
            <a:r>
              <a:rPr lang="en-US" i="0" dirty="0">
                <a:solidFill>
                  <a:srgbClr val="161616"/>
                </a:solidFill>
                <a:effectLst/>
              </a:rPr>
              <a:t>/</a:t>
            </a:r>
            <a:r>
              <a:rPr lang="en-US" i="0" dirty="0" err="1">
                <a:solidFill>
                  <a:srgbClr val="161616"/>
                </a:solidFill>
                <a:effectLst/>
              </a:rPr>
              <a:t>TimeOnly</a:t>
            </a:r>
            <a:r>
              <a:rPr lang="en-US" i="0" dirty="0">
                <a:solidFill>
                  <a:srgbClr val="161616"/>
                </a:solidFill>
                <a:effectLst/>
              </a:rPr>
              <a:t> supported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16161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161616"/>
              </a:solidFill>
            </a:endParaRP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D35C0D1-5978-69BF-0ECB-DF45B4EE903A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165E288-D9C1-61E9-5EB2-5ABDF201C57F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C5203CD-39FA-82C6-3C2B-7EB6666E180C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67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7636936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43522-C288-4029-3D2C-899D8CDB7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A0817E-6891-D13B-878B-FFA538B991C2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9FBA1F-5373-B40E-7F1C-3D6ECD66879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17904"/>
            <a:ext cx="11160000" cy="4464000"/>
          </a:xfrm>
        </p:spPr>
        <p:txBody>
          <a:bodyPr/>
          <a:lstStyle/>
          <a:p>
            <a:pPr marL="342900" indent="-342900">
              <a:buFont typeface="+mj-lt"/>
              <a:buAutoNum type="arabicParenBoth"/>
            </a:pPr>
            <a:r>
              <a:rPr lang="en-US" dirty="0">
                <a:hlinkClick r:id="rId2"/>
              </a:rPr>
              <a:t>What's new in .NET 8 | Microsoft Learn</a:t>
            </a:r>
            <a:endParaRPr lang="en-US" dirty="0"/>
          </a:p>
          <a:p>
            <a:pPr marL="342900" indent="-342900">
              <a:buFont typeface="+mj-lt"/>
              <a:buAutoNum type="arabicParenBoth"/>
            </a:pPr>
            <a:r>
              <a:rPr lang="en-US" dirty="0">
                <a:hlinkClick r:id="rId3"/>
              </a:rPr>
              <a:t>Breaking changes in .NET 8 | Microsoft Learn</a:t>
            </a:r>
            <a:endParaRPr lang="en-US" dirty="0"/>
          </a:p>
          <a:p>
            <a:pPr marL="342900" indent="-342900">
              <a:buFont typeface="+mj-lt"/>
              <a:buAutoNum type="arabicParenBoth"/>
            </a:pPr>
            <a:r>
              <a:rPr lang="en-US" dirty="0">
                <a:hlinkClick r:id="rId4"/>
              </a:rPr>
              <a:t>Performance Improvements in .NET 8 | Stephen </a:t>
            </a:r>
            <a:r>
              <a:rPr lang="en-US" dirty="0" err="1">
                <a:hlinkClick r:id="rId4"/>
              </a:rPr>
              <a:t>Toub</a:t>
            </a:r>
            <a:endParaRPr lang="en-US" dirty="0"/>
          </a:p>
          <a:p>
            <a:pPr marL="342900" indent="-342900">
              <a:buFont typeface="+mj-lt"/>
              <a:buAutoNum type="arabicParenBoth"/>
            </a:pPr>
            <a:endParaRPr lang="en-US" dirty="0"/>
          </a:p>
          <a:p>
            <a:pPr marL="342900" indent="-342900">
              <a:buFont typeface="+mj-lt"/>
              <a:buAutoNum type="arabicParenBoth"/>
            </a:pPr>
            <a:r>
              <a:rPr lang="en-US" dirty="0">
                <a:hlinkClick r:id="rId5"/>
              </a:rPr>
              <a:t>What's new in .NET 9 | Microsoft Learn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266164-77F5-DFCE-ACDB-1750CB7BA58A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2D3B23-A004-1F7F-C3F8-D98BE75BD73B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FA72C1-EE68-8F60-4FFC-ED13AE66EAB7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68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985282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798249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4777B-8EC8-B37E-1F67-B2B4FD39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77772F-1ECF-11AA-4D4F-E1F074EF07E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 err="1"/>
              <a:t>System.Text.Json</a:t>
            </a:r>
            <a:r>
              <a:rPr lang="de-DE" dirty="0"/>
              <a:t> - Streaming </a:t>
            </a:r>
            <a:r>
              <a:rPr lang="de-DE" dirty="0" err="1"/>
              <a:t>deserialization</a:t>
            </a:r>
            <a:r>
              <a:rPr lang="de-DE" dirty="0"/>
              <a:t> APIs</a:t>
            </a:r>
            <a:endParaRPr lang="de-DE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101A99D-6505-D0D6-5BDD-0C9B5FE7F331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60000" cy="4454367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StreamingDeserialization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RequestUri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"https://api.contoso.com/books"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client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HttpClient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IAsyncEnumerable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Book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?&gt;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books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	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client.GetFromJsonAsAsyncEnumerable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Book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RequestUri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foreach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book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books)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$"Read book 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book?.title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record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id,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title,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author,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publishedYear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de-DE" sz="1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3FAEAE-259E-1DBC-E22E-267106FBB745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C845EC-B871-2652-7502-536A711B60B9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9E66EB-CE53-ECAF-86CE-6CCBE8C62920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887DF32-0E15-70F5-7B0F-92A08E843B0B}"/>
              </a:ext>
            </a:extLst>
          </p:cNvPr>
          <p:cNvSpPr txBox="1"/>
          <p:nvPr/>
        </p:nvSpPr>
        <p:spPr>
          <a:xfrm>
            <a:off x="10534725" y="6086204"/>
            <a:ext cx="11413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200" i="1" dirty="0">
                <a:solidFill>
                  <a:srgbClr val="000000"/>
                </a:solidFill>
                <a:latin typeface="ZEISS Frutiger Next W1G"/>
              </a:rPr>
              <a:t>Source: </a:t>
            </a:r>
            <a:r>
              <a:rPr lang="de-DE" sz="1200" i="1" dirty="0">
                <a:solidFill>
                  <a:srgbClr val="000000"/>
                </a:solidFill>
                <a:latin typeface="ZEISS Frutiger Next W1G"/>
                <a:hlinkClick r:id="rId3"/>
              </a:rPr>
              <a:t>Microsoft</a:t>
            </a:r>
            <a:endParaRPr kumimoji="0" lang="de-DE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64779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4777B-8EC8-B37E-1F67-B2B4FD39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77772F-1ECF-11AA-4D4F-E1F074EF07E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 err="1"/>
              <a:t>Frozen</a:t>
            </a:r>
            <a:r>
              <a:rPr lang="de-DE" dirty="0"/>
              <a:t> </a:t>
            </a:r>
            <a:r>
              <a:rPr lang="de-DE" dirty="0" err="1"/>
              <a:t>collections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101A99D-6505-D0D6-5BDD-0C9B5FE7F331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8"/>
            <a:ext cx="11160000" cy="7731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i="0" dirty="0" err="1">
                <a:solidFill>
                  <a:srgbClr val="161616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System.Collections.Frozen.FrozenDictionary</a:t>
            </a:r>
            <a:r>
              <a:rPr lang="de-DE" b="0" i="0" dirty="0">
                <a:solidFill>
                  <a:srgbClr val="161616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&lt;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TKey</a:t>
            </a:r>
            <a:r>
              <a:rPr lang="de-DE" b="0" i="0" dirty="0">
                <a:solidFill>
                  <a:srgbClr val="161616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, 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TValue</a:t>
            </a:r>
            <a:r>
              <a:rPr lang="de-DE" b="0" i="0" dirty="0">
                <a:solidFill>
                  <a:srgbClr val="161616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i="0" dirty="0" err="1">
                <a:solidFill>
                  <a:srgbClr val="161616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System.Collections.Frozen.FrozenSet</a:t>
            </a:r>
            <a:r>
              <a:rPr lang="de-DE" b="0" i="0" dirty="0">
                <a:solidFill>
                  <a:srgbClr val="161616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&lt;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TKey</a:t>
            </a:r>
            <a:r>
              <a:rPr lang="de-DE" b="0" i="0" dirty="0">
                <a:solidFill>
                  <a:srgbClr val="161616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, 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TValue</a:t>
            </a:r>
            <a:r>
              <a:rPr lang="de-DE" b="0" i="0" dirty="0">
                <a:solidFill>
                  <a:srgbClr val="161616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&gt;</a:t>
            </a:r>
            <a:endParaRPr lang="de-DE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3FAEAE-259E-1DBC-E22E-267106FBB745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C845EC-B871-2652-7502-536A711B60B9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9E66EB-CE53-ECAF-86CE-6CCBE8C62920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8</a:t>
            </a:fld>
            <a:endParaRPr lang="en-US" noProof="0" dirty="0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38E6B54E-235B-B127-23FE-2E4D6C8EB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001738"/>
              </p:ext>
            </p:extLst>
          </p:nvPr>
        </p:nvGraphicFramePr>
        <p:xfrm>
          <a:off x="518319" y="2687320"/>
          <a:ext cx="539861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201">
                  <a:extLst>
                    <a:ext uri="{9D8B030D-6E8A-4147-A177-3AD203B41FA5}">
                      <a16:colId xmlns:a16="http://schemas.microsoft.com/office/drawing/2014/main" val="3507295947"/>
                    </a:ext>
                  </a:extLst>
                </a:gridCol>
                <a:gridCol w="1202055">
                  <a:extLst>
                    <a:ext uri="{9D8B030D-6E8A-4147-A177-3AD203B41FA5}">
                      <a16:colId xmlns:a16="http://schemas.microsoft.com/office/drawing/2014/main" val="2824399842"/>
                    </a:ext>
                  </a:extLst>
                </a:gridCol>
                <a:gridCol w="935355">
                  <a:extLst>
                    <a:ext uri="{9D8B030D-6E8A-4147-A177-3AD203B41FA5}">
                      <a16:colId xmlns:a16="http://schemas.microsoft.com/office/drawing/2014/main" val="4119265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74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ImmutableDictionary_Gets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360.55 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effectLst/>
                        </a:rPr>
                        <a:t>13.89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471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Dictionary_Gets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39.43 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effectLst/>
                        </a:rPr>
                        <a:t>1.52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0544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FrozenDictionary_Gets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25.95 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effectLst/>
                        </a:rPr>
                        <a:t>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1102700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F81138FE-AC90-FF9F-A590-A8CD7FC27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707886"/>
              </p:ext>
            </p:extLst>
          </p:nvPr>
        </p:nvGraphicFramePr>
        <p:xfrm>
          <a:off x="6461144" y="2687320"/>
          <a:ext cx="52125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6714">
                  <a:extLst>
                    <a:ext uri="{9D8B030D-6E8A-4147-A177-3AD203B41FA5}">
                      <a16:colId xmlns:a16="http://schemas.microsoft.com/office/drawing/2014/main" val="3507295947"/>
                    </a:ext>
                  </a:extLst>
                </a:gridCol>
                <a:gridCol w="1200468">
                  <a:extLst>
                    <a:ext uri="{9D8B030D-6E8A-4147-A177-3AD203B41FA5}">
                      <a16:colId xmlns:a16="http://schemas.microsoft.com/office/drawing/2014/main" val="2824399842"/>
                    </a:ext>
                  </a:extLst>
                </a:gridCol>
                <a:gridCol w="935355">
                  <a:extLst>
                    <a:ext uri="{9D8B030D-6E8A-4147-A177-3AD203B41FA5}">
                      <a16:colId xmlns:a16="http://schemas.microsoft.com/office/drawing/2014/main" val="4119265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74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effectLst/>
                        </a:rPr>
                        <a:t>HashSet_Contains</a:t>
                      </a:r>
                      <a:endParaRPr lang="de-DE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15.228 </a:t>
                      </a:r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effectLst/>
                        </a:rPr>
                        <a:t>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471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FrozenSet</a:t>
                      </a:r>
                      <a:r>
                        <a:rPr lang="de-DE" dirty="0" err="1">
                          <a:effectLst/>
                        </a:rPr>
                        <a:t>_Contains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8.218 </a:t>
                      </a:r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effectLst/>
                        </a:rPr>
                        <a:t>0.54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0544432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C809E8DB-1ED6-7D9D-1611-6AC0F2B9AF99}"/>
              </a:ext>
            </a:extLst>
          </p:cNvPr>
          <p:cNvSpPr txBox="1"/>
          <p:nvPr/>
        </p:nvSpPr>
        <p:spPr>
          <a:xfrm>
            <a:off x="9746871" y="4047569"/>
            <a:ext cx="19268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  <a:hlinkClick r:id="rId2"/>
              </a:rPr>
              <a:t>Measurement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  <a:hlinkClick r:id="rId2"/>
              </a:rPr>
              <a:t>from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  <a:hlinkClick r:id="rId2"/>
              </a:rPr>
              <a:t> (3)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07464F13-8C37-4F39-38C2-3F881B59CC19}"/>
              </a:ext>
            </a:extLst>
          </p:cNvPr>
          <p:cNvSpPr txBox="1">
            <a:spLocks/>
          </p:cNvSpPr>
          <p:nvPr/>
        </p:nvSpPr>
        <p:spPr>
          <a:xfrm>
            <a:off x="518319" y="4669902"/>
            <a:ext cx="11160000" cy="1112520"/>
          </a:xfrm>
          <a:prstGeom prst="rect">
            <a:avLst/>
          </a:prstGeom>
        </p:spPr>
        <p:txBody>
          <a:bodyPr vert="horz" lIns="0" tIns="0" rIns="54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Note</a:t>
            </a:r>
            <a:r>
              <a:rPr lang="de-DE" dirty="0">
                <a:latin typeface="Segoe UI Emoji" panose="020B0502040204020203" pitchFamily="34" charset="0"/>
                <a:ea typeface="Segoe UI Emoji" panose="020B05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Segoe UI Emoji" panose="020B0502040204020203" pitchFamily="34" charset="0"/>
                <a:ea typeface="Segoe UI Emoji" panose="020B0502040204020203" pitchFamily="34" charset="0"/>
              </a:rPr>
              <a:t>Performance ~ </a:t>
            </a:r>
            <a:r>
              <a:rPr lang="de-DE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by</a:t>
            </a:r>
            <a:r>
              <a:rPr lang="de-DE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de-DE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types</a:t>
            </a:r>
            <a:endParaRPr lang="de-DE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Segoe UI Emoji" panose="020B0502040204020203" pitchFamily="34" charset="0"/>
                <a:ea typeface="Segoe UI Emoji" panose="020B0502040204020203" pitchFamily="34" charset="0"/>
              </a:rPr>
              <a:t> Initial </a:t>
            </a:r>
            <a:r>
              <a:rPr lang="de-DE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cost</a:t>
            </a:r>
            <a:r>
              <a:rPr lang="de-DE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de-DE" dirty="0">
                <a:latin typeface="Segoe UI Emoji" panose="020B0502040204020203" pitchFamily="34" charset="0"/>
                <a:ea typeface="Segoe UI Emoji" panose="020B0502040204020203" pitchFamily="34" charset="0"/>
                <a:sym typeface="Symbol" panose="05050102010706020507" pitchFamily="18" charset="2"/>
              </a:rPr>
              <a:t></a:t>
            </a:r>
            <a:endParaRPr lang="de-DE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30472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4777B-8EC8-B37E-1F67-B2B4FD39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77772F-1ECF-11AA-4D4F-E1F074EF07E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abstraction</a:t>
            </a:r>
            <a:r>
              <a:rPr lang="de-DE" dirty="0"/>
              <a:t> - Problem</a:t>
            </a:r>
            <a:endParaRPr lang="de-DE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101A99D-6505-D0D6-5BDD-0C9B5FE7F331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60000" cy="4454367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ServiceA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MethodA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CancellationToken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cancellationToken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DateTimeOffset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utcNow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DateTimeOffset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.UtcNow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DateTimeOffset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localNow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DateTimeOffset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.Now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.Delay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TimeSpan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.FromSeconds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(3), </a:t>
            </a:r>
            <a:r>
              <a:rPr lang="de-DE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cancellationToken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MethodB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WaitAsync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TimeSpan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.FromSeconds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(3));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start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Stopwatch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.GetTimestamp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TimeSpan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period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Stopwatch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.GetElapsedTime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start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de-DE" sz="12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3FAEAE-259E-1DBC-E22E-267106FBB745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8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C845EC-B871-2652-7502-536A711B60B9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9E66EB-CE53-ECAF-86CE-6CCBE8C62920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796994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ZEISS Presentation Master">
  <a:themeElements>
    <a:clrScheme name="ZEIS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2EF"/>
      </a:accent1>
      <a:accent2>
        <a:srgbClr val="4895DD"/>
      </a:accent2>
      <a:accent3>
        <a:srgbClr val="6AB0E2"/>
      </a:accent3>
      <a:accent4>
        <a:srgbClr val="A7CCED"/>
      </a:accent4>
      <a:accent5>
        <a:srgbClr val="C6DAF2"/>
      </a:accent5>
      <a:accent6>
        <a:srgbClr val="E3F1FC"/>
      </a:accent6>
      <a:hlink>
        <a:srgbClr val="0072EF"/>
      </a:hlink>
      <a:folHlink>
        <a:srgbClr val="000000"/>
      </a:folHlink>
    </a:clrScheme>
    <a:fontScheme name="ZEISS">
      <a:majorFont>
        <a:latin typeface="ZEISS Frutiger Next W1G Heavy"/>
        <a:ea typeface=""/>
        <a:cs typeface=""/>
      </a:majorFont>
      <a:minorFont>
        <a:latin typeface="ZEISS Frutiger Next W1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2F5F8"/>
        </a:solidFill>
        <a:ln>
          <a:noFill/>
        </a:ln>
      </a:spPr>
      <a:bodyPr wrap="square" lIns="180000" tIns="180000" rIns="180000" bIns="180000" rtlCol="0" anchor="t" anchorCtr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8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>
            <a:ln>
              <a:noFill/>
            </a:ln>
            <a:solidFill>
              <a:srgbClr val="000000"/>
            </a:solidFill>
            <a:effectLst/>
            <a:uLnTx/>
            <a:uFillTx/>
            <a:latin typeface="ZEISS Frutiger Next W1G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8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ZEISS Frutiger Next W1G"/>
            <a:ea typeface="+mn-ea"/>
            <a:cs typeface="+mn-cs"/>
          </a:defRPr>
        </a:defPPr>
      </a:lstStyle>
    </a:txDef>
  </a:objectDefaults>
  <a:extraClrSchemeLst/>
  <a:custClrLst>
    <a:custClr name="ZEISS White">
      <a:srgbClr val="FFFFFF"/>
    </a:custClr>
    <a:custClr name="ZEISS Indigo">
      <a:srgbClr val="0F2DB3"/>
    </a:custClr>
    <a:custClr name="ZEISS Black">
      <a:srgbClr val="000000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ZEISS Black">
      <a:srgbClr val="000000"/>
    </a:custClr>
    <a:custClr name="ZEISS Ultradark Gray">
      <a:srgbClr val="32373E"/>
    </a:custClr>
    <a:custClr name="ZEISS Dark Gray">
      <a:srgbClr val="4E565F"/>
    </a:custClr>
    <a:custClr name="ZEISS Semidark Gray">
      <a:srgbClr val="606A76"/>
    </a:custClr>
    <a:custClr name="ZEISS Medium Gray">
      <a:srgbClr val="778592"/>
    </a:custClr>
    <a:custClr name="ZEISS Semilight Gray">
      <a:srgbClr val="929EAB"/>
    </a:custClr>
    <a:custClr name="ZEISS Light Gray">
      <a:srgbClr val="B4C0CA"/>
    </a:custClr>
    <a:custClr name="ZEISS Ultralight Gray">
      <a:srgbClr val="DCE3E9"/>
    </a:custClr>
    <a:custClr name="ZEISS Semiwhite Gray">
      <a:srgbClr val="F2F5F8"/>
    </a:custClr>
    <a:custClr name="ZEISS White">
      <a:srgbClr val="FFFFFF"/>
    </a:custClr>
    <a:custClr name="ZEISS Purple Red">
      <a:srgbClr val="A70240"/>
    </a:custClr>
    <a:custClr name="ZEISS Bright Orange Neon">
      <a:srgbClr val="E71E1E"/>
    </a:custClr>
    <a:custClr name="ZEISS Orange">
      <a:srgbClr val="EA591B"/>
    </a:custClr>
    <a:custClr name="ZEISS Bright Lemon">
      <a:srgbClr val="FDBB08"/>
    </a:custClr>
    <a:custClr name="ZEISS Light Green">
      <a:srgbClr val="D9E906"/>
    </a:custClr>
    <a:custClr name="ZEISS Green">
      <a:srgbClr val="1E8565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</a:custClrLst>
  <a:extLst>
    <a:ext uri="{05A4C25C-085E-4340-85A3-A5531E510DB2}">
      <thm15:themeFamily xmlns:thm15="http://schemas.microsoft.com/office/thememl/2012/main" name="ZEISS-Presentation-Master-Short-Version-EN.potx" id="{4D041C4F-2232-4950-BAD9-D0F15E0FC4A4}" vid="{7CF52A4E-384C-4CB1-A7AB-138CADD7E21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BA7C9CEF7F57429917BEEC53471633" ma:contentTypeVersion="5" ma:contentTypeDescription="Create a new document." ma:contentTypeScope="" ma:versionID="b3a4ab44464fc666dd695ea9ea2f91b8">
  <xsd:schema xmlns:xsd="http://www.w3.org/2001/XMLSchema" xmlns:xs="http://www.w3.org/2001/XMLSchema" xmlns:p="http://schemas.microsoft.com/office/2006/metadata/properties" xmlns:ns1="http://schemas.microsoft.com/sharepoint/v3" xmlns:ns2="b7680c80-ca03-400e-aa7f-e46cf9ec65ea" targetNamespace="http://schemas.microsoft.com/office/2006/metadata/properties" ma:root="true" ma:fieldsID="1324374976294c79046c31dab445af2b" ns1:_="" ns2:_="">
    <xsd:import namespace="http://schemas.microsoft.com/sharepoint/v3"/>
    <xsd:import namespace="b7680c80-ca03-400e-aa7f-e46cf9ec65e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680c80-ca03-400e-aa7f-e46cf9ec65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A3349B-2FBF-4342-B6C8-BE663E5E66D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B29623-CE4D-4D72-84CB-7E7DC0E119A2}">
  <ds:schemaRefs>
    <ds:schemaRef ds:uri="http://schemas.microsoft.com/office/2006/documentManagement/types"/>
    <ds:schemaRef ds:uri="http://purl.org/dc/elements/1.1/"/>
    <ds:schemaRef ds:uri="ba22a5fe-0eb6-4961-ba2c-50b365ec9ae1"/>
    <ds:schemaRef ds:uri="http://purl.org/dc/dcmitype/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c6b3c0a0-2afc-4053-969e-122f3528a67f"/>
    <ds:schemaRef ds:uri="http://www.w3.org/XML/1998/namespace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527D2CF5-A6F0-467D-8480-E4BFD97EB5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7680c80-ca03-400e-aa7f-e46cf9ec65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28042244-bb51-4cd6-8034-7776fa3703e8}" enabled="0" method="" siteId="{28042244-bb51-4cd6-8034-7776fa3703e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ZEISS-Presentation-Master-Short-Version-EN</Template>
  <TotalTime>0</TotalTime>
  <Words>4608</Words>
  <Application>Microsoft Office PowerPoint</Application>
  <PresentationFormat>Breitbild</PresentationFormat>
  <Paragraphs>1026</Paragraphs>
  <Slides>69</Slides>
  <Notes>36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69</vt:i4>
      </vt:variant>
    </vt:vector>
  </HeadingPairs>
  <TitlesOfParts>
    <vt:vector size="81" baseType="lpstr">
      <vt:lpstr>Arial</vt:lpstr>
      <vt:lpstr>Calibri</vt:lpstr>
      <vt:lpstr>Cascadia Mono</vt:lpstr>
      <vt:lpstr>Segoe UI</vt:lpstr>
      <vt:lpstr>Segoe UI Emoji</vt:lpstr>
      <vt:lpstr>SFMono-Regular</vt:lpstr>
      <vt:lpstr>source-serif-pro</vt:lpstr>
      <vt:lpstr>Symbol</vt:lpstr>
      <vt:lpstr>Wingdings</vt:lpstr>
      <vt:lpstr>ZEISS Frutiger Next W1G</vt:lpstr>
      <vt:lpstr>ZEISS Frutiger Next W1G Heavy</vt:lpstr>
      <vt:lpstr>ZEISS Presentation Master</vt:lpstr>
      <vt:lpstr>What's new in .NET 8 &amp; C# 12</vt:lpstr>
      <vt:lpstr>.NET release cadence</vt:lpstr>
      <vt:lpstr>.NET Runtime</vt:lpstr>
      <vt:lpstr>.NET Runtime</vt:lpstr>
      <vt:lpstr>.NET Runtime</vt:lpstr>
      <vt:lpstr>.NET Runtime</vt:lpstr>
      <vt:lpstr>.NET Runtime</vt:lpstr>
      <vt:lpstr>.NET Runtime</vt:lpstr>
      <vt:lpstr>.NET Runtime</vt:lpstr>
      <vt:lpstr>.NET Runtime</vt:lpstr>
      <vt:lpstr>.NET Runtime</vt:lpstr>
      <vt:lpstr>.NET Runtime</vt:lpstr>
      <vt:lpstr>.NET Runtime</vt:lpstr>
      <vt:lpstr>.NET Runtime</vt:lpstr>
      <vt:lpstr>.NET SDK</vt:lpstr>
      <vt:lpstr>C# 12</vt:lpstr>
      <vt:lpstr>C# 12</vt:lpstr>
      <vt:lpstr>C# 12</vt:lpstr>
      <vt:lpstr>C# 12</vt:lpstr>
      <vt:lpstr>C# 12</vt:lpstr>
      <vt:lpstr>C# 12</vt:lpstr>
      <vt:lpstr>C# 12</vt:lpstr>
      <vt:lpstr>C# 12</vt:lpstr>
      <vt:lpstr>C# 12</vt:lpstr>
      <vt:lpstr>C# 12</vt:lpstr>
      <vt:lpstr>C# 12</vt:lpstr>
      <vt:lpstr>C# 12</vt:lpstr>
      <vt:lpstr>.NET Aspire</vt:lpstr>
      <vt:lpstr>.NET Aspire</vt:lpstr>
      <vt:lpstr>.NET Aspire </vt:lpstr>
      <vt:lpstr>.NET Aspire</vt:lpstr>
      <vt:lpstr>ASP .NET Core</vt:lpstr>
      <vt:lpstr>ASP .NET Core</vt:lpstr>
      <vt:lpstr>ASP .NET Core</vt:lpstr>
      <vt:lpstr>ASP .NET Core</vt:lpstr>
      <vt:lpstr>ASP .NET Core</vt:lpstr>
      <vt:lpstr>ASP .NET Core</vt:lpstr>
      <vt:lpstr>ASP .NET Core</vt:lpstr>
      <vt:lpstr>ASP .NET Core</vt:lpstr>
      <vt:lpstr>ASP .NET Core</vt:lpstr>
      <vt:lpstr>ASP .NET Core</vt:lpstr>
      <vt:lpstr>ASP .NET Core</vt:lpstr>
      <vt:lpstr>ASP .NET Core </vt:lpstr>
      <vt:lpstr>ASP .NET Core </vt:lpstr>
      <vt:lpstr>ASP .NET Core</vt:lpstr>
      <vt:lpstr>Desktop applications development</vt:lpstr>
      <vt:lpstr>.NET MAUI</vt:lpstr>
      <vt:lpstr>.NET MAUI </vt:lpstr>
      <vt:lpstr>.NET MAUI</vt:lpstr>
      <vt:lpstr>Entity Framework Core 8</vt:lpstr>
      <vt:lpstr>EF Core 8</vt:lpstr>
      <vt:lpstr>EF Core 8</vt:lpstr>
      <vt:lpstr>EF Core 8</vt:lpstr>
      <vt:lpstr>EF Core 8</vt:lpstr>
      <vt:lpstr>EF Core 8</vt:lpstr>
      <vt:lpstr>EF Core 8</vt:lpstr>
      <vt:lpstr>EF Core 8</vt:lpstr>
      <vt:lpstr>EF Core 8</vt:lpstr>
      <vt:lpstr>EF Core 8</vt:lpstr>
      <vt:lpstr>EF Core 8</vt:lpstr>
      <vt:lpstr>EF Core 8</vt:lpstr>
      <vt:lpstr>EF Core 8</vt:lpstr>
      <vt:lpstr>EF Core 8</vt:lpstr>
      <vt:lpstr>EF Core 8</vt:lpstr>
      <vt:lpstr>EF Core 8</vt:lpstr>
      <vt:lpstr>Q&amp;A</vt:lpstr>
      <vt:lpstr>Important Features</vt:lpstr>
      <vt:lpstr>What‘s next?</vt:lpstr>
      <vt:lpstr>PowerPoint-Präsentation</vt:lpstr>
    </vt:vector>
  </TitlesOfParts>
  <Company>Carl Zeiss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8</dc:title>
  <dc:creator>Kristof, Peter</dc:creator>
  <cp:lastModifiedBy>Truong, Vu Anh</cp:lastModifiedBy>
  <cp:revision>308</cp:revision>
  <dcterms:created xsi:type="dcterms:W3CDTF">2024-02-09T12:55:22Z</dcterms:created>
  <dcterms:modified xsi:type="dcterms:W3CDTF">2024-11-08T14:44:34Z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0x010100DDBA7C9CEF7F57429917BEEC53471633</vt:lpwstr>
  </property>
  <property fmtid="{D5CDD505-2E9C-101B-9397-08002B2CF9AE}" pid="3" name="MediaServiceImageTags">
    <vt:lpwstr/>
  </property>
  <property fmtid="{D5CDD505-2E9C-101B-9397-08002B2CF9AE}" pid="4" name="Order">
    <vt:r8>18769400</vt:r8>
  </property>
  <property fmtid="{D5CDD505-2E9C-101B-9397-08002B2CF9AE}" pid="5" name="xd_Signature">
    <vt:bool>false</vt:bool>
  </property>
  <property fmtid="{D5CDD505-2E9C-101B-9397-08002B2CF9AE}" pid="6" name="SharedWithUsers">
    <vt:lpwstr>664;#Lisa Marie Beutel;#661;#Leoff, Louisa;#659;#Kressirer, Peter;#660;#Roder, Thomas</vt:lpwstr>
  </property>
  <property fmtid="{D5CDD505-2E9C-101B-9397-08002B2CF9AE}" pid="7" name="xd_ProgID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ComplianceAssetId">
    <vt:lpwstr/>
  </property>
  <property fmtid="{D5CDD505-2E9C-101B-9397-08002B2CF9AE}" pid="11" name="TemplateUrl">
    <vt:lpwstr/>
  </property>
</Properties>
</file>